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notesSlides/notesSlide16.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notesSlides/notesSlide17.xml" ContentType="application/vnd.openxmlformats-officedocument.presentationml.notesSlide+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notesSlides/notesSlide18.xml" ContentType="application/vnd.openxmlformats-officedocument.presentationml.notesSlide+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83.xml" ContentType="application/inkml+xml"/>
  <Override PartName="/ppt/notesSlides/notesSlide23.xml" ContentType="application/vnd.openxmlformats-officedocument.presentationml.notesSlide+xml"/>
  <Override PartName="/ppt/ink/ink18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notesSlides/notesSlide26.xml" ContentType="application/vnd.openxmlformats-officedocument.presentationml.notesSlide+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notesSlides/notesSlide27.xml" ContentType="application/vnd.openxmlformats-officedocument.presentationml.notesSlide+xml"/>
  <Override PartName="/ppt/ink/ink202.xml" ContentType="application/inkml+xml"/>
  <Override PartName="/ppt/ink/ink203.xml" ContentType="application/inkml+xml"/>
  <Override PartName="/ppt/notesSlides/notesSlide28.xml" ContentType="application/vnd.openxmlformats-officedocument.presentationml.notesSlide+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notesSlides/notesSlide29.xml" ContentType="application/vnd.openxmlformats-officedocument.presentationml.notesSlide+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notesSlides/notesSlide30.xml" ContentType="application/vnd.openxmlformats-officedocument.presentationml.notesSlide+xml"/>
  <Override PartName="/ppt/ink/ink252.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notesSlides/notesSlide34.xml" ContentType="application/vnd.openxmlformats-officedocument.presentationml.notesSlide+xml"/>
  <Override PartName="/ppt/ink/ink268.xml" ContentType="application/inkml+xml"/>
  <Override PartName="/ppt/ink/ink269.xml" ContentType="application/inkml+xml"/>
  <Override PartName="/ppt/notesSlides/notesSlide35.xml" ContentType="application/vnd.openxmlformats-officedocument.presentationml.notesSlide+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notesSlides/notesSlide36.xml" ContentType="application/vnd.openxmlformats-officedocument.presentationml.notesSlide+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notesSlides/notesSlide39.xml" ContentType="application/vnd.openxmlformats-officedocument.presentationml.notesSlide+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385.xml" ContentType="application/inkml+xml"/>
  <Override PartName="/ppt/notesSlides/notesSlide42.xml" ContentType="application/vnd.openxmlformats-officedocument.presentationml.notesSlide+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notesSlides/notesSlide43.xml" ContentType="application/vnd.openxmlformats-officedocument.presentationml.notesSlide+xml"/>
  <Override PartName="/ppt/ink/ink418.xml" ContentType="application/inkml+xml"/>
  <Override PartName="/ppt/notesSlides/notesSlide4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19.xml" ContentType="application/inkml+xml"/>
  <Override PartName="/ppt/ink/ink420.xml" ContentType="application/inkml+xml"/>
  <Override PartName="/ppt/notesSlides/notesSlide4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notesSlides/notesSlide4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notesSlides/notesSlide4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483.xml" ContentType="application/inkml+xml"/>
  <Override PartName="/ppt/ink/ink484.xml" ContentType="application/inkml+xml"/>
  <Override PartName="/ppt/ink/ink485.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notesSlides/notesSlide61.xml" ContentType="application/vnd.openxmlformats-officedocument.presentationml.notesSlide+xml"/>
  <Override PartName="/ppt/ink/ink533.xml" ContentType="application/inkml+xml"/>
  <Override PartName="/ppt/notesSlides/notesSlide62.xml" ContentType="application/vnd.openxmlformats-officedocument.presentationml.notesSlide+xml"/>
  <Override PartName="/ppt/ink/ink534.xml" ContentType="application/inkml+xml"/>
  <Override PartName="/ppt/notesSlides/notesSlide63.xml" ContentType="application/vnd.openxmlformats-officedocument.presentationml.notesSlide+xml"/>
  <Override PartName="/ppt/ink/ink535.xml" ContentType="application/inkml+xml"/>
  <Override PartName="/ppt/notesSlides/notesSlide64.xml" ContentType="application/vnd.openxmlformats-officedocument.presentationml.notesSlide+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notesSlides/notesSlide65.xml" ContentType="application/vnd.openxmlformats-officedocument.presentationml.notesSlide+xml"/>
  <Override PartName="/ppt/ink/ink560.xml" ContentType="application/inkml+xml"/>
  <Override PartName="/ppt/notesSlides/notesSlide66.xml" ContentType="application/vnd.openxmlformats-officedocument.presentationml.notesSlide+xml"/>
  <Override PartName="/ppt/ink/ink561.xml" ContentType="application/inkml+xml"/>
  <Override PartName="/ppt/notesSlides/notesSlide67.xml" ContentType="application/vnd.openxmlformats-officedocument.presentationml.notesSlide+xml"/>
  <Override PartName="/ppt/ink/ink562.xml" ContentType="application/inkml+xml"/>
  <Override PartName="/ppt/notesSlides/notesSlide68.xml" ContentType="application/vnd.openxmlformats-officedocument.presentationml.notesSlide+xml"/>
  <Override PartName="/ppt/ink/ink563.xml" ContentType="application/inkml+xml"/>
  <Override PartName="/ppt/notesSlides/notesSlide6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564.xml" ContentType="application/inkml+xml"/>
  <Override PartName="/ppt/ink/ink565.xml" ContentType="application/inkml+xml"/>
  <Override PartName="/ppt/ink/ink566.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notesSlides/notesSlide7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notesSlides/notesSlide7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notesSlides/notesSlide7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notesSlides/notesSlide79.xml" ContentType="application/vnd.openxmlformats-officedocument.presentationml.notesSlide+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89"/>
  </p:notesMasterIdLst>
  <p:sldIdLst>
    <p:sldId id="395" r:id="rId2"/>
    <p:sldId id="474" r:id="rId3"/>
    <p:sldId id="604" r:id="rId4"/>
    <p:sldId id="608" r:id="rId5"/>
    <p:sldId id="606" r:id="rId6"/>
    <p:sldId id="610" r:id="rId7"/>
    <p:sldId id="550" r:id="rId8"/>
    <p:sldId id="461" r:id="rId9"/>
    <p:sldId id="549" r:id="rId10"/>
    <p:sldId id="463"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15" r:id="rId38"/>
    <p:sldId id="498" r:id="rId39"/>
    <p:sldId id="618" r:id="rId40"/>
    <p:sldId id="619" r:id="rId41"/>
    <p:sldId id="504" r:id="rId42"/>
    <p:sldId id="630" r:id="rId43"/>
    <p:sldId id="490" r:id="rId44"/>
    <p:sldId id="621" r:id="rId45"/>
    <p:sldId id="624" r:id="rId46"/>
    <p:sldId id="625" r:id="rId47"/>
    <p:sldId id="626" r:id="rId48"/>
    <p:sldId id="622" r:id="rId49"/>
    <p:sldId id="623" r:id="rId50"/>
    <p:sldId id="508" r:id="rId51"/>
    <p:sldId id="507" r:id="rId52"/>
    <p:sldId id="511" r:id="rId53"/>
    <p:sldId id="632" r:id="rId54"/>
    <p:sldId id="634" r:id="rId55"/>
    <p:sldId id="635" r:id="rId56"/>
    <p:sldId id="636" r:id="rId57"/>
    <p:sldId id="633" r:id="rId58"/>
    <p:sldId id="512" r:id="rId59"/>
    <p:sldId id="637" r:id="rId60"/>
    <p:sldId id="639" r:id="rId61"/>
    <p:sldId id="518" r:id="rId62"/>
    <p:sldId id="519" r:id="rId63"/>
    <p:sldId id="520" r:id="rId64"/>
    <p:sldId id="575" r:id="rId65"/>
    <p:sldId id="561" r:id="rId66"/>
    <p:sldId id="522" r:id="rId67"/>
    <p:sldId id="523" r:id="rId68"/>
    <p:sldId id="524" r:id="rId69"/>
    <p:sldId id="525" r:id="rId70"/>
    <p:sldId id="562" r:id="rId71"/>
    <p:sldId id="564" r:id="rId72"/>
    <p:sldId id="566" r:id="rId73"/>
    <p:sldId id="568" r:id="rId74"/>
    <p:sldId id="569" r:id="rId75"/>
    <p:sldId id="572" r:id="rId76"/>
    <p:sldId id="573" r:id="rId77"/>
    <p:sldId id="535" r:id="rId78"/>
    <p:sldId id="539" r:id="rId79"/>
    <p:sldId id="540" r:id="rId80"/>
    <p:sldId id="536" r:id="rId81"/>
    <p:sldId id="541" r:id="rId82"/>
    <p:sldId id="542" r:id="rId83"/>
    <p:sldId id="543" r:id="rId84"/>
    <p:sldId id="586" r:id="rId85"/>
    <p:sldId id="596" r:id="rId86"/>
    <p:sldId id="597" r:id="rId87"/>
    <p:sldId id="598"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72438" autoAdjust="0"/>
  </p:normalViewPr>
  <p:slideViewPr>
    <p:cSldViewPr snapToGrid="0">
      <p:cViewPr varScale="1">
        <p:scale>
          <a:sx n="79" d="100"/>
          <a:sy n="79" d="100"/>
        </p:scale>
        <p:origin x="888" y="78"/>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t>
        <a:bodyPr/>
        <a:lstStyle/>
        <a:p>
          <a:endParaRPr lang="en-US"/>
        </a:p>
      </dgm:t>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t>
        <a:bodyPr/>
        <a:lstStyle/>
        <a:p>
          <a:endParaRPr lang="en-US"/>
        </a:p>
      </dgm:t>
    </dgm:pt>
    <dgm:pt modelId="{C7C3699C-F28C-4687-9ECA-0DE94377622C}" type="pres">
      <dgm:prSet presAssocID="{24651390-9099-46DF-8A5A-C7F1671BDCB4}" presName="desTx" presStyleLbl="alignAccFollowNode1" presStyleIdx="0" presStyleCnt="1">
        <dgm:presLayoutVars>
          <dgm:bulletEnabled val="1"/>
        </dgm:presLayoutVars>
      </dgm:prSet>
      <dgm:spPr/>
      <dgm:t>
        <a:bodyPr/>
        <a:lstStyle/>
        <a:p>
          <a:endParaRPr lang="en-US"/>
        </a:p>
      </dgm:t>
    </dgm:pt>
  </dgm:ptLst>
  <dgm:cxnLst>
    <dgm:cxn modelId="{7120433E-F02E-435E-AAFD-25656D4C9C84}" srcId="{24651390-9099-46DF-8A5A-C7F1671BDCB4}" destId="{24E95344-D5C1-46C4-8824-0B6E36DC8DBB}" srcOrd="3" destOrd="0" parTransId="{2094CD3D-FCC2-453B-B7A6-D34159B853F9}" sibTransId="{3AF5137F-9EE9-402E-BF30-1ACD151CC417}"/>
    <dgm:cxn modelId="{8584049D-2728-4E13-84BE-64083A648E49}" srcId="{44E99F9F-FFBE-484E-9D63-FD211719643C}" destId="{24651390-9099-46DF-8A5A-C7F1671BDCB4}" srcOrd="0" destOrd="0" parTransId="{0CB9CF7E-DBAF-4E05-AA2F-F8AD4E4879BB}" sibTransId="{1CD39F3C-FE09-4270-BC80-35EDA95D32EC}"/>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5E89E596-F692-4864-96A3-EA03EB5B6C1A}" type="presOf" srcId="{44E99F9F-FFBE-484E-9D63-FD211719643C}" destId="{31FD981E-DF0A-4ACE-AFCC-72FF75BC2469}" srcOrd="0" destOrd="0"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2EB4B8A2-82E7-420D-8085-8A9B036982A9}" srcId="{24651390-9099-46DF-8A5A-C7F1671BDCB4}" destId="{5661AB4C-F810-42C0-9E26-D61DD6D1451F}" srcOrd="1" destOrd="0" parTransId="{321FD69D-828D-4BA5-96A9-CFE4B4D7EE50}" sibTransId="{AA16BB7E-07F3-4624-9901-2D643D3916B4}"/>
    <dgm:cxn modelId="{0ACE69F3-E961-44C4-9586-9B9C35015551}" type="presOf" srcId="{9D1A7840-EAAB-4524-87B6-138A17B3897F}" destId="{C7C3699C-F28C-4687-9ECA-0DE94377622C}" srcOrd="0" destOrd="0" presId="urn:microsoft.com/office/officeart/2005/8/layout/hList1"/>
    <dgm:cxn modelId="{1FF43953-BFF9-4A1E-818F-37CD7DAABEAA}" type="presOf" srcId="{24651390-9099-46DF-8A5A-C7F1671BDCB4}" destId="{0FC277BD-8102-4761-9FD9-0175C90933B2}" srcOrd="0" destOrd="0" presId="urn:microsoft.com/office/officeart/2005/8/layout/hList1"/>
    <dgm:cxn modelId="{3E44B9BA-74F3-45A4-A677-1591C203539D}" type="presOf" srcId="{24E95344-D5C1-46C4-8824-0B6E36DC8DBB}" destId="{C7C3699C-F28C-4687-9ECA-0DE94377622C}" srcOrd="0" destOrd="3" presId="urn:microsoft.com/office/officeart/2005/8/layout/hList1"/>
    <dgm:cxn modelId="{BB4DCC17-EBC7-47C2-A3CF-A5FE37B1173E}" srcId="{24651390-9099-46DF-8A5A-C7F1671BDCB4}" destId="{9D1A7840-EAAB-4524-87B6-138A17B3897F}" srcOrd="0" destOrd="0" parTransId="{3D5F7C28-4977-4CAB-AE5D-A2353747893B}" sibTransId="{700DFECB-4D2B-4DF6-8BC3-B6FF9588F0CC}"/>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2"/>
      <dgm:spPr/>
      <dgm:t>
        <a:bodyPr/>
        <a:lstStyle/>
        <a:p>
          <a:endParaRPr lang="en-US"/>
        </a:p>
      </dgm:t>
    </dgm:pt>
    <dgm:pt modelId="{6B3807A8-C37A-4068-8BAF-EB87B83B4806}" type="pres">
      <dgm:prSet presAssocID="{6A2DDF8B-BBED-47A4-889C-B73A5AAF16FD}" presName="connectorText" presStyleLbl="sibTrans2D1" presStyleIdx="0" presStyleCnt="2"/>
      <dgm:spPr/>
      <dgm:t>
        <a:bodyPr/>
        <a:lstStyle/>
        <a:p>
          <a:endParaRPr lang="en-US"/>
        </a:p>
      </dgm:t>
    </dgm:pt>
    <dgm:pt modelId="{C6FE8F00-F33F-4061-B64A-AEA4244BFC95}" type="pres">
      <dgm:prSet presAssocID="{35DCEF2A-8E5B-4172-BD61-E971FAA88F83}" presName="node" presStyleLbl="node1" presStyleIdx="1" presStyleCnt="3">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2"/>
      <dgm:spPr/>
      <dgm:t>
        <a:bodyPr/>
        <a:lstStyle/>
        <a:p>
          <a:endParaRPr lang="en-US"/>
        </a:p>
      </dgm:t>
    </dgm:pt>
    <dgm:pt modelId="{E36369FF-AB02-4535-BC90-F392567EC690}" type="pres">
      <dgm:prSet presAssocID="{BC2145A8-F4F4-4D99-AF88-2C0AB773F3BE}" presName="connectorText" presStyleLbl="sibTrans2D1" presStyleIdx="1" presStyleCnt="2"/>
      <dgm:spPr/>
      <dgm:t>
        <a:bodyPr/>
        <a:lstStyle/>
        <a:p>
          <a:endParaRPr lang="en-US"/>
        </a:p>
      </dgm:t>
    </dgm:pt>
    <dgm:pt modelId="{A13840A4-6575-43EA-A89A-F4D3332B066E}" type="pres">
      <dgm:prSet presAssocID="{4C7B83E1-8666-4CE6-87A1-838FF7604A81}" presName="node" presStyleLbl="node1" presStyleIdx="2" presStyleCnt="3">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CDF51160-5929-4182-AEE0-C3891AC99859}" type="presOf" srcId="{6A2DDF8B-BBED-47A4-889C-B73A5AAF16FD}" destId="{CBDF44EE-257B-4B0C-8824-5E2D8D4FD529}" srcOrd="0" destOrd="0" presId="urn:microsoft.com/office/officeart/2005/8/layout/process1"/>
    <dgm:cxn modelId="{EFC55542-5CD4-40B5-B5E7-0667FFB26CFE}" type="presOf" srcId="{35DCEF2A-8E5B-4172-BD61-E971FAA88F83}" destId="{C6FE8F00-F33F-4061-B64A-AEA4244BFC95}"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1350525-7023-487D-9AA7-88803E1D0FDA}" type="presOf" srcId="{BC2145A8-F4F4-4D99-AF88-2C0AB773F3BE}" destId="{E36369FF-AB02-4535-BC90-F392567EC690}" srcOrd="1"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A53F3D17-E166-4918-B658-AC12A01C5E32}" type="presOf" srcId="{F0DB78EA-CD2F-4432-B6E2-BCDD6A7D10BF}" destId="{086C78EF-220B-44AA-875C-4208A7165EC6}" srcOrd="0" destOrd="0" presId="urn:microsoft.com/office/officeart/2005/8/layout/process1"/>
    <dgm:cxn modelId="{92FE74D1-4C98-4DFA-8339-9C69498280FE}" type="presOf" srcId="{BC2145A8-F4F4-4D99-AF88-2C0AB773F3BE}" destId="{96379B15-4972-4CC2-B881-4718B59AA52A}" srcOrd="0" destOrd="0" presId="urn:microsoft.com/office/officeart/2005/8/layout/process1"/>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9652FE09-F4CA-4031-8825-1585F02C4DCE}" type="presOf" srcId="{BC2145A8-F4F4-4D99-AF88-2C0AB773F3BE}" destId="{E36369FF-AB02-4535-BC90-F392567EC690}" srcOrd="1"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81261ED9-4C3F-44F2-B10B-656CDB936EAF}" type="presOf" srcId="{35DCEF2A-8E5B-4172-BD61-E971FAA88F83}" destId="{C6FE8F00-F33F-4061-B64A-AEA4244BFC95}"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9FF01751-ECDB-4D85-9565-DAA34E50030E}" type="presOf" srcId="{4C7B83E1-8666-4CE6-87A1-838FF7604A81}" destId="{A13840A4-6575-43EA-A89A-F4D3332B066E}"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0147CB49-F3D6-45B9-BDA5-86BDADEFD8EC}" type="presOf" srcId="{F0DB78EA-CD2F-4432-B6E2-BCDD6A7D10BF}" destId="{086C78EF-220B-44AA-875C-4208A7165EC6}"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4E00BF90-23F4-4693-8945-E81366639F11}" type="presOf" srcId="{500EC13B-B931-4847-83A1-59AE989E566A}" destId="{967E0B53-A639-471C-BEFB-9706D9319530}" srcOrd="0"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6A6AAE5C-3D43-4E36-8628-3C26AE671BC3}" type="presOf" srcId="{0B598F78-BBD3-46EC-BD48-403CFE29171A}" destId="{8486DEDB-9FC6-44F6-B502-146BEE8B4B4A}"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FAC96687-B576-425B-A7CD-A569AC484BAE}" type="presOf" srcId="{0B598F78-BBD3-46EC-BD48-403CFE29171A}" destId="{4C0B6300-FB6D-4568-9D66-868B5053342B}"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293857E0-3108-4FF0-B078-98B542938A4D}" type="presOf" srcId="{F0DB78EA-CD2F-4432-B6E2-BCDD6A7D10BF}" destId="{086C78EF-220B-44AA-875C-4208A7165EC6}"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r>
            <a:rPr lang="en-US" sz="2500" dirty="0"/>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t>
        <a:bodyPr/>
        <a:lstStyle/>
        <a:p>
          <a:endParaRPr lang="en-US"/>
        </a:p>
      </dgm:t>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t>
        <a:bodyPr/>
        <a:lstStyle/>
        <a:p>
          <a:endParaRPr lang="en-US"/>
        </a:p>
      </dgm:t>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t>
        <a:bodyPr/>
        <a:lstStyle/>
        <a:p>
          <a:endParaRPr lang="en-US"/>
        </a:p>
      </dgm:t>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t>
        <a:bodyPr/>
        <a:lstStyle/>
        <a:p>
          <a:endParaRPr lang="en-US"/>
        </a:p>
      </dgm:t>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t>
        <a:bodyPr/>
        <a:lstStyle/>
        <a:p>
          <a:endParaRPr lang="en-US"/>
        </a:p>
      </dgm:t>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t>
        <a:bodyPr/>
        <a:lstStyle/>
        <a:p>
          <a:endParaRPr lang="en-US"/>
        </a:p>
      </dgm:t>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t>
        <a:bodyPr/>
        <a:lstStyle/>
        <a:p>
          <a:endParaRPr lang="en-US"/>
        </a:p>
      </dgm:t>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t>
        <a:bodyPr/>
        <a:lstStyle/>
        <a:p>
          <a:endParaRPr lang="en-US"/>
        </a:p>
      </dgm:t>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t>
        <a:bodyPr/>
        <a:lstStyle/>
        <a:p>
          <a:endParaRPr lang="en-US"/>
        </a:p>
      </dgm:t>
    </dgm:pt>
    <dgm:pt modelId="{05154396-CB41-48CD-9790-B96237FCEDD7}" type="pres">
      <dgm:prSet presAssocID="{657BCAAD-884F-4B29-907B-E406836DF41A}" presName="bgRectTx" presStyleLbl="bgShp" presStyleIdx="0" presStyleCnt="2">
        <dgm:presLayoutVars>
          <dgm:bulletEnabled val="1"/>
        </dgm:presLayoutVars>
      </dgm:prSet>
      <dgm:spPr/>
      <dgm:t>
        <a:bodyPr/>
        <a:lstStyle/>
        <a:p>
          <a:endParaRPr lang="en-US"/>
        </a:p>
      </dgm:t>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t>
        <a:bodyPr/>
        <a:lstStyle/>
        <a:p>
          <a:endParaRPr lang="en-US"/>
        </a:p>
      </dgm:t>
    </dgm:pt>
    <dgm:pt modelId="{453650A0-80E9-410D-B091-678A24076E65}" type="pres">
      <dgm:prSet presAssocID="{BE115522-64DD-4EFE-BF1F-03681632280F}" presName="bgRectTx" presStyleLbl="bgShp" presStyleIdx="1" presStyleCnt="2">
        <dgm:presLayoutVars>
          <dgm:bulletEnabled val="1"/>
        </dgm:presLayoutVars>
      </dgm:prSet>
      <dgm:spPr/>
      <dgm:t>
        <a:bodyPr/>
        <a:lstStyle/>
        <a:p>
          <a:endParaRPr lang="en-US"/>
        </a:p>
      </dgm:t>
    </dgm:pt>
  </dgm:ptLst>
  <dgm:cxnLst>
    <dgm:cxn modelId="{EDB89ADF-4BD2-48E9-A476-0D833D7668CC}" srcId="{FD99BC7D-E23D-4C9A-9581-6F3ED0DA0646}" destId="{BE115522-64DD-4EFE-BF1F-03681632280F}" srcOrd="2" destOrd="0" parTransId="{FA5F585C-1755-49F3-B718-2C633414C25C}" sibTransId="{6499EAC2-8DBE-48FA-98DA-2D96DBE3CBF2}"/>
    <dgm:cxn modelId="{125FF42A-75A9-4B95-A162-8EAE8DD05851}" srcId="{AAF16922-E255-490D-BBAF-5B4277C4ECC6}" destId="{DE8478A0-5BFA-4F83-9E5E-3E6BC5859251}" srcOrd="0" destOrd="0" parTransId="{DE551545-A1B5-4DD4-BD99-7E864ABA2DE7}" sibTransId="{1D8EDB28-BB4F-47C9-8982-A9A482371BA2}"/>
    <dgm:cxn modelId="{C450E3CC-F932-4721-97F3-A144D2C313C2}" type="presOf" srcId="{6914FFF4-7797-4F65-BD9F-B9655805F6CF}" destId="{F709E8D5-7E97-4669-855A-D87C52F50739}"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41F72DEA-F8E0-4882-9179-70C968C6041C}" type="presOf" srcId="{BE115522-64DD-4EFE-BF1F-03681632280F}" destId="{453650A0-80E9-410D-B091-678A24076E65}" srcOrd="1"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F6D1D528-7CE0-4FCC-9706-376EB5CCD94F}" srcId="{FD99BC7D-E23D-4C9A-9581-6F3ED0DA0646}" destId="{657BCAAD-884F-4B29-907B-E406836DF41A}" srcOrd="1" destOrd="0" parTransId="{15459899-3454-4949-ADCF-C4441ECE7FBB}" sibTransId="{9980DAAD-EB45-4DE8-A125-D22CC7AAD80D}"/>
    <dgm:cxn modelId="{756F4CF6-8049-4302-A5C6-60AB4351AED2}" type="presOf" srcId="{1B635C74-F10A-4D8B-9733-8A47EB89464D}" destId="{933A4016-A57D-430C-BFFF-944CD4CD4DD3}" srcOrd="0" destOrd="0" presId="urn:microsoft.com/office/officeart/2005/8/layout/hierarchy6"/>
    <dgm:cxn modelId="{B11D5600-B629-4509-AED6-FD2A2B86C379}" type="presOf" srcId="{657BCAAD-884F-4B29-907B-E406836DF41A}" destId="{ECF1F61E-AB9C-44C8-86E2-38312B79F1D0}" srcOrd="0" destOrd="0" presId="urn:microsoft.com/office/officeart/2005/8/layout/hierarchy6"/>
    <dgm:cxn modelId="{F729C737-2225-4AEB-8CFA-F70848EC3D95}" type="presOf" srcId="{DE551545-A1B5-4DD4-BD99-7E864ABA2DE7}" destId="{C700D592-C52E-457D-AEFC-4096E326BC5B}"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9BEB940-F1B2-4C39-BAF5-1D71A2C61B64}" type="presOf" srcId="{84384672-2270-4D1E-A7A5-E0C0A756FBB0}" destId="{F23E9B7F-41B8-4AC6-939C-7424E2D894B1}"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7CEB5B17-762E-4757-8860-69ED48F68F7F}" type="presOf" srcId="{BE9A1C30-5F9F-42D1-AFE5-337B69D4CE82}" destId="{86C1CF6E-5999-40F1-9AAC-0B669092BE59}" srcOrd="1"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DE9FE210-5689-4523-91AF-60D5D1597A87}" type="presOf" srcId="{97B5045B-4808-4D5E-9146-69D9B977E831}" destId="{EEFA5389-183F-4782-8DEF-BC0998B31E61}" srcOrd="0" destOrd="0" presId="urn:microsoft.com/office/officeart/2005/8/layout/process1"/>
    <dgm:cxn modelId="{92112AFE-4759-4317-B3DD-7F3A05B00D0D}" type="presOf" srcId="{A0B2DB9F-87C8-4656-B7EF-16E99EAE9F81}" destId="{C908AD88-686B-478C-89DF-6A9FBBF4FB7A}" srcOrd="0"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8C4E5FFF-18A2-45B0-A114-142703821B0F}" type="presOf" srcId="{5CDA7D1C-7827-4ACF-A44D-B03DAD407D91}" destId="{35301AEB-C10F-4539-BFAF-E6A17A521323}" srcOrd="0" destOrd="0" presId="urn:microsoft.com/office/officeart/2005/8/layout/process1"/>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94AFE5E-0274-4DED-BAA2-DEE1672C8D23}" type="presOf" srcId="{40854F71-1D1C-41D9-BAD1-9F0EB0B45376}" destId="{B13314F6-A527-4330-8A37-E7D173F3ED6E}"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DE453514-DCE9-40C6-A19D-38089B83541C}" type="presOf" srcId="{B9DC6CCF-534F-4BDE-923D-C2D9D22EE46B}" destId="{D3AC0FC0-6496-485C-AE9C-A4034CF996EB}" srcOrd="1" destOrd="0" presId="urn:microsoft.com/office/officeart/2005/8/layout/process1"/>
    <dgm:cxn modelId="{A58C320C-1DAA-4108-B0C4-28200DB72CBD}" type="presOf" srcId="{5CDA7D1C-7827-4ACF-A44D-B03DAD407D91}" destId="{35301AEB-C10F-4539-BFAF-E6A17A521323}"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7A41CC77-3872-42F3-A83E-06008AB979AE}" type="presOf" srcId="{84384672-2270-4D1E-A7A5-E0C0A756FBB0}" destId="{F23E9B7F-41B8-4AC6-939C-7424E2D894B1}" srcOrd="0" destOrd="0" presId="urn:microsoft.com/office/officeart/2005/8/layout/process1"/>
    <dgm:cxn modelId="{3112F035-ADE3-4E70-97CD-E4D071B82A53}" type="presOf" srcId="{A0B2DB9F-87C8-4656-B7EF-16E99EAE9F81}" destId="{C908AD88-686B-478C-89DF-6A9FBBF4FB7A}" srcOrd="0" destOrd="0" presId="urn:microsoft.com/office/officeart/2005/8/layout/process1"/>
    <dgm:cxn modelId="{AE2EE0DE-1D7F-40B2-A6C6-FFE5A47D3D31}" type="presOf" srcId="{75122EE8-AF4E-4BBD-AC99-F0F16C602EF8}" destId="{4B320DE2-0B32-4458-9B5F-E4D5F31A2536}"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3935F53-49F7-4B4E-ABA1-704725E29209}" type="presOf" srcId="{97B5045B-4808-4D5E-9146-69D9B977E831}" destId="{03D5A9D9-C942-4A11-AA81-F8564974AD03}"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t>
        <a:bodyPr/>
        <a:lstStyle/>
        <a:p>
          <a:endParaRPr lang="en-US"/>
        </a:p>
      </dgm:t>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t>
        <a:bodyPr/>
        <a:lstStyle/>
        <a:p>
          <a:endParaRPr lang="en-US"/>
        </a:p>
      </dgm:t>
    </dgm:pt>
    <dgm:pt modelId="{774D6354-5571-48A9-A4D2-1542C61CEF06}" type="pres">
      <dgm:prSet presAssocID="{A457B8B7-EC89-43BF-A144-88117829A974}" presName="rootConnector" presStyleLbl="node1" presStyleIdx="0" presStyleCnt="2"/>
      <dgm:spPr/>
      <dgm:t>
        <a:bodyPr/>
        <a:lstStyle/>
        <a:p>
          <a:endParaRPr lang="en-US"/>
        </a:p>
      </dgm:t>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t>
        <a:bodyPr/>
        <a:lstStyle/>
        <a:p>
          <a:endParaRPr lang="en-US"/>
        </a:p>
      </dgm:t>
    </dgm:pt>
    <dgm:pt modelId="{DF0CDB95-3617-4347-8E58-96613155B444}" type="pres">
      <dgm:prSet presAssocID="{09090AD9-A03A-4DC1-B484-E70C50501B67}" presName="childText" presStyleLbl="bgAcc1" presStyleIdx="0" presStyleCnt="6" custScaleX="179529">
        <dgm:presLayoutVars>
          <dgm:bulletEnabled val="1"/>
        </dgm:presLayoutVars>
      </dgm:prSet>
      <dgm:spPr/>
      <dgm:t>
        <a:bodyPr/>
        <a:lstStyle/>
        <a:p>
          <a:endParaRPr lang="en-US"/>
        </a:p>
      </dgm:t>
    </dgm:pt>
    <dgm:pt modelId="{9F96BD5B-19A7-40AA-9A53-FF273969A3C8}" type="pres">
      <dgm:prSet presAssocID="{26BD2C31-4C6C-4082-BCA8-CEC23A633444}" presName="Name13" presStyleLbl="parChTrans1D2" presStyleIdx="1" presStyleCnt="6"/>
      <dgm:spPr/>
      <dgm:t>
        <a:bodyPr/>
        <a:lstStyle/>
        <a:p>
          <a:endParaRPr lang="en-US"/>
        </a:p>
      </dgm:t>
    </dgm:pt>
    <dgm:pt modelId="{EDE5316B-633F-48AB-986D-846AE83490C7}" type="pres">
      <dgm:prSet presAssocID="{D89D00C8-C72F-46EE-AB42-5DD9F1C4E1AE}" presName="childText" presStyleLbl="bgAcc1" presStyleIdx="1" presStyleCnt="6" custScaleX="180140">
        <dgm:presLayoutVars>
          <dgm:bulletEnabled val="1"/>
        </dgm:presLayoutVars>
      </dgm:prSet>
      <dgm:spPr/>
      <dgm:t>
        <a:bodyPr/>
        <a:lstStyle/>
        <a:p>
          <a:endParaRPr lang="en-US"/>
        </a:p>
      </dgm:t>
    </dgm:pt>
    <dgm:pt modelId="{467888F8-35E0-43A9-A770-F7FA5BA30D3B}" type="pres">
      <dgm:prSet presAssocID="{5B027E59-F187-4D3A-A7E7-AA677D1EAB56}" presName="Name13" presStyleLbl="parChTrans1D2" presStyleIdx="2" presStyleCnt="6"/>
      <dgm:spPr/>
      <dgm:t>
        <a:bodyPr/>
        <a:lstStyle/>
        <a:p>
          <a:endParaRPr lang="en-US"/>
        </a:p>
      </dgm:t>
    </dgm:pt>
    <dgm:pt modelId="{8FE5D0BA-1E61-4D77-908E-7EBAA783F085}" type="pres">
      <dgm:prSet presAssocID="{13471597-4A56-4B9D-82F7-294E4AFEF5CE}" presName="childText" presStyleLbl="bgAcc1" presStyleIdx="2" presStyleCnt="6" custScaleX="180140">
        <dgm:presLayoutVars>
          <dgm:bulletEnabled val="1"/>
        </dgm:presLayoutVars>
      </dgm:prSet>
      <dgm:spPr/>
      <dgm:t>
        <a:bodyPr/>
        <a:lstStyle/>
        <a:p>
          <a:endParaRPr lang="en-US"/>
        </a:p>
      </dgm:t>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t>
        <a:bodyPr/>
        <a:lstStyle/>
        <a:p>
          <a:endParaRPr lang="en-US"/>
        </a:p>
      </dgm:t>
    </dgm:pt>
    <dgm:pt modelId="{FA6030C9-17D6-4C4B-942C-1649AE1D5BAA}" type="pres">
      <dgm:prSet presAssocID="{8319E629-C3EB-4178-A532-5536AC9DD844}" presName="rootConnector" presStyleLbl="node1" presStyleIdx="1" presStyleCnt="2"/>
      <dgm:spPr/>
      <dgm:t>
        <a:bodyPr/>
        <a:lstStyle/>
        <a:p>
          <a:endParaRPr lang="en-US"/>
        </a:p>
      </dgm:t>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t>
        <a:bodyPr/>
        <a:lstStyle/>
        <a:p>
          <a:endParaRPr lang="en-US"/>
        </a:p>
      </dgm:t>
    </dgm:pt>
    <dgm:pt modelId="{2073254E-4FA1-4C72-827F-679BD0F1D608}" type="pres">
      <dgm:prSet presAssocID="{0994682B-EF09-4BA9-AA29-C23EE5C4F0CE}" presName="childText" presStyleLbl="bgAcc1" presStyleIdx="3" presStyleCnt="6" custScaleX="191689">
        <dgm:presLayoutVars>
          <dgm:bulletEnabled val="1"/>
        </dgm:presLayoutVars>
      </dgm:prSet>
      <dgm:spPr/>
      <dgm:t>
        <a:bodyPr/>
        <a:lstStyle/>
        <a:p>
          <a:endParaRPr lang="en-US"/>
        </a:p>
      </dgm:t>
    </dgm:pt>
    <dgm:pt modelId="{6408AD4A-5D5E-42FC-8CAC-AE3556F03BAA}" type="pres">
      <dgm:prSet presAssocID="{BDD6101B-8E53-45EE-A4AD-1FC6DD3E908A}" presName="Name13" presStyleLbl="parChTrans1D2" presStyleIdx="4" presStyleCnt="6"/>
      <dgm:spPr/>
      <dgm:t>
        <a:bodyPr/>
        <a:lstStyle/>
        <a:p>
          <a:endParaRPr lang="en-US"/>
        </a:p>
      </dgm:t>
    </dgm:pt>
    <dgm:pt modelId="{1F64CCB4-E828-4B73-A49A-A5DAE4F4050B}" type="pres">
      <dgm:prSet presAssocID="{C62E1159-4BC5-4519-991B-41A7809AB5A8}" presName="childText" presStyleLbl="bgAcc1" presStyleIdx="4" presStyleCnt="6" custScaleX="196459">
        <dgm:presLayoutVars>
          <dgm:bulletEnabled val="1"/>
        </dgm:presLayoutVars>
      </dgm:prSet>
      <dgm:spPr/>
      <dgm:t>
        <a:bodyPr/>
        <a:lstStyle/>
        <a:p>
          <a:endParaRPr lang="en-US"/>
        </a:p>
      </dgm:t>
    </dgm:pt>
    <dgm:pt modelId="{38A83D63-4421-45E0-9AA4-9FAC3874F6E5}" type="pres">
      <dgm:prSet presAssocID="{2F7881A4-3ECA-4AFF-9CDA-B8A4C603BBA3}" presName="Name13" presStyleLbl="parChTrans1D2" presStyleIdx="5" presStyleCnt="6"/>
      <dgm:spPr/>
      <dgm:t>
        <a:bodyPr/>
        <a:lstStyle/>
        <a:p>
          <a:endParaRPr lang="en-US"/>
        </a:p>
      </dgm:t>
    </dgm:pt>
    <dgm:pt modelId="{7C661F13-153F-4916-817C-A7B113E3BD63}" type="pres">
      <dgm:prSet presAssocID="{83127859-9B8C-4E96-A703-CEAB587F4440}" presName="childText" presStyleLbl="bgAcc1" presStyleIdx="5" presStyleCnt="6" custScaleX="192537">
        <dgm:presLayoutVars>
          <dgm:bulletEnabled val="1"/>
        </dgm:presLayoutVars>
      </dgm:prSet>
      <dgm:spPr/>
      <dgm:t>
        <a:bodyPr/>
        <a:lstStyle/>
        <a:p>
          <a:endParaRPr lang="en-US"/>
        </a:p>
      </dgm:t>
    </dgm:pt>
  </dgm:ptLst>
  <dgm:cxnLst>
    <dgm:cxn modelId="{416CCD11-A0F2-494F-BC5F-6AF9D6FC0DA3}" type="presOf" srcId="{26BD2C31-4C6C-4082-BCA8-CEC23A633444}" destId="{9F96BD5B-19A7-40AA-9A53-FF273969A3C8}"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9F809EDE-CBBE-44EA-A7CB-7A01034E12B6}" type="presOf" srcId="{A8D14644-1C33-4360-85F3-C848FBB57940}" destId="{BB6892A2-0E9B-4421-8AA4-2982E6D437B1}" srcOrd="0" destOrd="0" presId="urn:microsoft.com/office/officeart/2005/8/layout/hierarchy3"/>
    <dgm:cxn modelId="{A4F2D234-BC5A-44D1-BA5B-B32CE5D6F184}" srcId="{A457B8B7-EC89-43BF-A144-88117829A974}" destId="{09090AD9-A03A-4DC1-B484-E70C50501B67}" srcOrd="0" destOrd="0" parTransId="{A8D14644-1C33-4360-85F3-C848FBB57940}" sibTransId="{B26D8F28-41F4-4C41-8AAA-45E9A3FAAD91}"/>
    <dgm:cxn modelId="{96E43541-BE7D-4B9C-8CF0-D2847BF44EE4}" type="presOf" srcId="{0994682B-EF09-4BA9-AA29-C23EE5C4F0CE}" destId="{2073254E-4FA1-4C72-827F-679BD0F1D608}"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D729893D-011A-4514-AF4A-407B18ABB68D}" type="presOf" srcId="{09090AD9-A03A-4DC1-B484-E70C50501B67}" destId="{DF0CDB95-3617-4347-8E58-96613155B444}"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F4C811AC-F5A2-44AA-AB16-9B78904554C6}" type="presOf" srcId="{2F7881A4-3ECA-4AFF-9CDA-B8A4C603BBA3}" destId="{38A83D63-4421-45E0-9AA4-9FAC3874F6E5}" srcOrd="0" destOrd="0" presId="urn:microsoft.com/office/officeart/2005/8/layout/hierarchy3"/>
    <dgm:cxn modelId="{615C8F37-E0FE-46B5-8A54-044CCBEAC98A}" type="presOf" srcId="{B91A63E9-C965-4DDC-A454-F2B489DC2E49}" destId="{F9AF3A99-AE99-44D6-8DC6-57E90D064A6E}"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02ED7EFE-874F-4351-9B41-73EC56F59CB8}" type="presOf" srcId="{13471597-4A56-4B9D-82F7-294E4AFEF5CE}" destId="{8FE5D0BA-1E61-4D77-908E-7EBAA783F085}" srcOrd="0" destOrd="0" presId="urn:microsoft.com/office/officeart/2005/8/layout/hierarchy3"/>
    <dgm:cxn modelId="{95E573B1-C921-4D29-B374-40F59849700A}" type="presOf" srcId="{A457B8B7-EC89-43BF-A144-88117829A974}" destId="{45596FEF-92BC-4FB0-B82A-CF07289DA4C4}" srcOrd="0" destOrd="0" presId="urn:microsoft.com/office/officeart/2005/8/layout/hierarchy3"/>
    <dgm:cxn modelId="{59EA02C3-441F-44DB-86CC-880F9F578386}" type="presOf" srcId="{5B027E59-F187-4D3A-A7E7-AA677D1EAB56}" destId="{467888F8-35E0-43A9-A770-F7FA5BA30D3B}"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EAB2F09-E2FC-4D04-9332-326B2F8F1CD3}" srcId="{A457B8B7-EC89-43BF-A144-88117829A974}" destId="{13471597-4A56-4B9D-82F7-294E4AFEF5CE}" srcOrd="2" destOrd="0" parTransId="{5B027E59-F187-4D3A-A7E7-AA677D1EAB56}" sibTransId="{D5F8CFE5-97D6-4FC5-A76B-0F7778DCB9D9}"/>
    <dgm:cxn modelId="{29B331DB-F258-43F0-AFD5-BDB9C1DC5C5D}" srcId="{695DC28E-1DCF-4316-9905-1477721308AA}" destId="{A457B8B7-EC89-43BF-A144-88117829A974}" srcOrd="0" destOrd="0" parTransId="{E8A4C20F-7EB4-424E-9F0C-536317ED1A4D}" sibTransId="{4BD4C8C5-3B0E-411F-A736-61D86283EF72}"/>
    <dgm:cxn modelId="{55CDD4F3-1BDB-4F25-B098-009AAD78FE79}" srcId="{8319E629-C3EB-4178-A532-5536AC9DD844}" destId="{0994682B-EF09-4BA9-AA29-C23EE5C4F0CE}" srcOrd="0" destOrd="0" parTransId="{B91A63E9-C965-4DDC-A454-F2B489DC2E49}" sibTransId="{CE60C941-9BC5-4AE7-8A2A-9773DA038D6C}"/>
    <dgm:cxn modelId="{117927EA-1920-42AE-85DF-E1F31E7B1798}" type="presOf" srcId="{8319E629-C3EB-4178-A532-5536AC9DD844}" destId="{7F48E5EA-5FA5-4716-8AB6-68C450A41017}"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1001003D-40A2-4486-AF6C-3624E30C313D}" srcId="{8319E629-C3EB-4178-A532-5536AC9DD844}" destId="{C62E1159-4BC5-4519-991B-41A7809AB5A8}" srcOrd="1" destOrd="0" parTransId="{BDD6101B-8E53-45EE-A4AD-1FC6DD3E908A}" sibTransId="{54C998D0-012F-4B90-A889-13A962A662D8}"/>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8.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0 244 0,'-19'-4'93'0,"19"4"-50"0,-9 25-46 0,4-9 16 16,0 9-12-16,1-3 0 16,-1 19 14-16,5-3 10 15,0 33-13-15,0-13-6 0,5 30-2 16,-5-12-5-16,18 21 0 16,-4-19-30-16,5 6-12 15,0-12-13-15,-1-1-6 0,-4-8-26 16</inkml:trace>
  <inkml:trace contextRef="#ctx0" brushRef="#br0" timeOffset="469">0 845 184 0,'0'-4'68'0,"0"4"-36"0,5-8-26 0,-5 8 15 15,4 0-13-15,1 0-2 16,9-4-2-16,0-1 0 16,23 1-2-16,-3 0-4 0,13-4 1 15,-5-1-12-15,10 1-5 16,-10 4-1-16,5-4-1 16,-10-1 8-16,6-3 7 15,-10-1 8-15,0 0 6 16,-5 1 15-16,-5 3 9 15,-4 1 9-15,-5 4 4 16,1 0-7-16,-11 4-4 16,1 0-15-16,-10 4-7 15,5 0-11-15,-4 17-1 16,-2-5-3-16,1 6 0 16,1-5 0-16,-1 3 0 0,0-3-3 15,5 0 1-15,0-5 2 16,5 1 1-16,0-4 1 15,4-5 0-15,1 0 0 16,4 0 2-16,-4-4-1 16,-1 0 2-16,0 0-46 15,1 0-21-15,-1 0-60 16,0 0-26 0,-4 0 79-16</inkml:trace>
  <inkml:trace contextRef="#ctx0" brushRef="#br0" timeOffset="1610">630 662 152 0,'0'-5'57'0,"0"5"-30"0,-5-4-16 0,5 4 15 15,0 0-8-15,0 0 0 16,0-4-9-16,0 0-1 16,0 4-4-16,0 0-3 0,5 0 2 15,-5 0 0-15,4 0 1 16,1 0-5-16,0 4 1 15,-1 0 9-15,1 5 5 0,0-1-4 16,-5 13-1-16,0-5-5 16,0 5-3-16,0-4 2 15,0 4 2-15,0-4-26 16,-5 4-13-16,5-5-27 16,-5 1-54-1,1-5 22-15</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0.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0 304 0,'-5'17'112'0,"0"12"-60"0,1 29-50 16,-1-25 25-16,5 17-9 0,5 25-1 15,-1-13-1-15,-4-8 0 16,10 37-8-16,8 67-1 0,15-4 0 16,4-5-3-16,6-12-3 15,-5-12-18-15,-1-18-9 16,-4-19-15-16,-5-10-7 15,-5-15-21-15,-4-13-6 16,-5-17-31 0</inkml:trace>
  <inkml:trace contextRef="#ctx0" brushRef="#br0" timeOffset="250">24 1084 284 0,'-14'4'107'0,"14"-4"-58"0,-5 4-20 16,0 0 33-16,5-4-23 15,0 0-8-15,5 0-12 16,0 0-4-16,13 0-9 16,-8 0-4-16,36-4 1 0,21 0-2 15,-7 4 2-15,6-4-18 16,-5-5-6-16,-15 5-41 15,7-8-15-15,-11-9-24 16,0 4-7-16,-5 1 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1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56 133 156 0,'5'4'60'0,"0"1"-32"0,18 3-15 0,-18-4 17 15,-1 0-9-15,1 0 3 16,4-4-10 0,10 0-7-16,9-4 4 0,-4 0 2 15,-1-4-4-15,0-1-3 16,-4-3 3-16,-5-5 2 15,0 1-2-15,-9-1 0 0,-1 1 3 16,-4-1 5-16,-9 0 0 16,0 5-1-16,-15 4 0 15,-4 3 0-15,-14 10 0 16,0 7 3-16,14 9-5 16,-5 4 0-16,5 12-4 15,10 5-1-15,4-1-3 16,4 5-1-16,10-5-6 15,10 5 1-15,8-9-2 16,6-8 0-16,8-4 2 16,-4-4 0-16,5-4-22 15,-5-5-8-15,0-8-25 0,0-4-8 16,-4-4-39 0,-1 0-52-16,-4-4 46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5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 29 236 0,'10'-12'90'0,"-10"4"-48"0,0-1-14 0,0 9 30 0,0 0-8 15,-5 5-2-15,-4-1-16 16,-15 0-8-16,6 12-13 16,-1 5-1-16,-4 0 3 0,4 4-7 15,-4 4-3-15,4-8-2 16,10 12-1-16,-5-4 0 16,9-4 2-16,5-4-6 15,0 3 1-15,5-3 1 16,4 4 3-16,-4 0 2 15,13-4 3-15,10 0-3 16,-4-1 0-16,-6 5 1 16,-4 4 2-16,-4-4-1 15,-6 0 0-15,-13 0-6 16,-5 0 1-16,-5-4-27 0,1-5-11 16,-1-3-25-16,0-1-11 15,5-8-35 1,10-4-58-16,-1-8 50 15</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29 184 0,'24'-21'68'0,"-20"13"-36"0,1 12-13 15,-5 4 21-15,0 9-11 16,6 12-2-16,-2 8-7 16,1 13-3-16,0 8-9 15,4 21 6-15,0 12 5 0,-4 17-6 16,0 0-2-16,4 4-6 15,5-8-4-15,5-8-14 16,-1-5-6-16,-3-12-28 16,-1 8-12-16,0-21-22 15,-4-12-45 1</inkml:trace>
  <inkml:trace contextRef="#ctx0" brushRef="#br0" timeOffset="187">0 1091 200 0,'0'-4'74'0,"14"0"-40"0,5 4-13 0,-5 0 25 15,5 0-11-15,5-8-2 16,4 0-17-16,18 3-7 16,7-3-6-16,-2 0-27 0,1-5-9 15,-5 1-58 1,1-5-57-16,-11-3 47 15</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2.7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242 21 312 0,'-14'-21'115'0,"14"21"-62"0,-14 12-44 0,10-7 25 16,-1 24-8-16,0-5 2 15,10 39-7-15,-5-13-1 16,9 41-11-16,-4-11-3 0,9 28-2 16,0-17-2-16,5 17-2 15,-1-13-21-15,6 5-9 16,-6-16-23-16,1-5-6 16,-4-9-24-16,-6-12-8 15,1-12-15 1</inkml:trace>
  <inkml:trace contextRef="#ctx0" brushRef="#br0" timeOffset="203">84 965 220 0,'-47'-17'85'0,"47"17"-46"0,-23 0-15 0,18 0 27 0,0 0-9 16,1 0-2-16,4 4-11 15,0-4-6-15,14 0-13 16,0 0 0-16,18-4 3 0,-4 0-7 15,15 0-3-15,-10 0-7 16,9-9-2-16,-5 1-30 16,24-10-12-16,-9 6-39 15,4-18-17-15,-4 5-9 16</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0 184 0,'0'4'71'0,"0"-4"-38"0,-5 46-19 0,1-38 22 15,4 17-14-15,0-4-4 16,0 28 2-16,0-11 1 15,0 32-10-15,0-12 2 0,4 43 1 16,-4-18-5-16,5 29-3 16,0-17-6-16,-1 9 0 15,1-17-5-15,0-8 1 16,-1-11-3-16,6-19 0 0,-6 1 4 16,6-37 3-16,-1-1-4 15,5-16 1-15,-5 0-1 16,5-9 2-16,-4 1 1 15,4-1 1-15,-5 1 0 16,14 12 2-16,-4 0-1 16,10 25 2-16,-6-8-11 15,5 16-2-15,-4-4-26 16,4 8-9-16,-5-8-39 16,5 9-36-16,-4-9 42 15</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6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0,'9'25'88'0,"-9"-25"-48"0,9 58-49 0,-9-50 14 16,0 21-32-16,0-4-11 15,5 4-25-15,0-4-11 0,-1 0 11 16,1-4 8-16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76 0,'6'-14'30'0,"-6"14"-16"0,0 4-50 15,0 1-7-15</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107 0 216 0,'0'0'82'0,"0"0"-44"0,-4 0-9 0,4 0 30 16,-5 4-10-16,-4 0-4 15,-1 5-17-15,6-1-5 16,-10 9-13-16,0-5-9 0,0 9-3 15,0 0 1-15,4 3 0 16,1-3-2-16,9 4 0 16,0-3-1-16,14 3 3 15,-5 0 2-15,10 0 4 0,-5-5-2 16,5 1 0-16,-5 4 3 16,9 0 3-16,-9-4 5 15,0 12 3-15,-5-4-5 16,-4 8-2-16,0-8-5 15,-10 4-2-15,5-2-30 16,-5 2-14-16,1-8-21 16,-1 8-7-16,0-8-45 15,1 0-47 1,-1-5 56-16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4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12 364 0,'6'-4'137'0,"-6"4"-74"0,-10 0-69 0,4 0 22 0,-1 0-12 16,3 0-1-16,-2 0-6 15,6 0-2-15,0 0 2 16,0 0-52-16,0-4-22 0,0 0-65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7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0 296 0,'0'0'110'0,"-5"9"-60"0,0 15-52 0,1 6 20 15,-1 15-7-15,0 17 1 16,1-3-6-16,-1-10-4 16,5 14-1-16,0-9-12 0,5 16-5 15,-5-12-69-15,4 4-29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20.2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1060 39 108 0,'4'-12'44'0,"-4"12"-24"0,33-17-17 16,-28 17 12-16,9-4-9 16,-5 0-1-16,5 4-1 15,0 0 2-15,0 0 6 16,0 0 4-16,-5 4-8 15,1 0 9-15,-1 5 5 0,-4-5-9 16,-1 8-2-16,1 1-3 16,0 16 0-16,-1-9-2 15,-4 14 1-15,0-9-2 16,0 12 0-16,0-4-3 16,-4 9-2-16,4-9 1 0,-5 17-1 15,0-9 0-15,-9 9 0 16,5-4 0-16,-10 3 2 15,5-3 3-15,0 12 2 16,0-8-1-16,0 4-1 16,0-8-1-16,0 3 0 15,0-3-2-15,0 12 1 16,0-8 0-16,0 4 3 16,0-4-1-16,0 4 2 15,-4-9 0-15,-6 5 1 16,6-8-2-16,-1 7 1 15,0-3 0-15,1 0 1 0,-1-9-4 16,-4 0-1 0,4-3 3-16,-4-1 1 0,-1-8 3 15,-4 4 1-15,5-4-3 16,-14-5 0-16,4 1-3 16,-4 4 2-16,4 0-4 15,-5-4 0-15,6-5-1 16,-6 1-2-16,6-5 1 15,-10 1-1-15,4-1 2 16,-4 1 1-16,5-5-1 16,-5 0-2-16,5 1 1 15,-1-1-1-15,6 0-29 16,4-4-13-16,4 0-62 16,24-28-63-16,0 3 52 15</inkml:trace>
  <inkml:trace contextRef="#ctx0" brushRef="#br0" timeOffset="750">369 1226 148 0,'0'-4'57'0,"0"4"-30"0,0-16-29 0,0 16 11 15,-5 8 0-15,5-4 2 16,-5 4 3-16,1-4 4 15,-10 5-10-15,4-1 7 0,-13 9 2 16,4-5-3-16,-4 9 0 16,4 0-8-16,-9 3-2 15,5-3-4-15,-5 17-1 0,0-5 1 16,0 4 0-16,0-4 2 16,5 9 1-16,-1-9 1 15,6 13 0-15,4-5 2 16,14 13 3-16,0-8 0 15,23 8 2-15,-4-9-4 16,27 14 1-16,-4-10-5 16,28 5 0-16,-9-4-1 15,23 0 1-15,-14-9-13 16,14 13-6-16,-14-8-29 16,0 0-11-16,-9-9-46 15</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0 328 0,'0'-5'123'0,"0"5"-66"0,0 0-33 0,0 0 35 16,0 0-23-16,0 0-5 15,0 5-6-15,0 0 1 16,0 15-14-16,0-4 4 0,0 13 2 16,0-4-8-16,0 15-3 15,0-5-4-15,0 10 0 16,0-10-37-16,0 5-17 15,0-5-69-15,0-11-30 16,0 2-6 0</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45 400 0,'0'-5'151'0,"0"5"-82"0,0-10-36 0,0 10 44 16,0 0-46-16,0 0-16 15,0 0-27-15,0 0-10 16,0 0 11-16,0 0-50 0,0 0-18 15,0 0-57-15,0-16-22 16,0 2 35 0</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-55 7 356 0,'-8'-7'134'0,"8"7"-72"0,-5-10-48 16,5 10 33-16,0 0-30 16,0 0-11-16,0 0-45 15,0 0-19-15,0 0-55 16,0-6-23-16,0 6 21 16,5 0 11-16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17 208 0,'0'-13'79'0,"10"9"-42"0,-10 0-32 16,0 4 19-16,0 0-4 16,0 0 0-16,-5 8-2 15,0 5 1-15,0 12-10 16,-9 8 8-16,0 1 5 0,-5 13-5 0,5 3 1 15,0 5-7 1,-5 0-1-16,9-1-6 0,1 5-3 16,0-8-29-16,4-4-11 15,-5-10-45-15,6 1-19 16</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39 440 0,'0'-10'165'0,"0"10"-90"0,0 0-81 0,0 0 30 0,0 0-18 16,0 0-3-16,0-5-55 15,0 1-23-15,0-2-85 16,0 1-36-16,0 0 83 16,0 1 40-16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3556 337 48 0,'6'-24'19'0,"-6"18"-10"0,0 0-4 0,0 6 8 16,0 0 2-16,0 0 0 15,-6-6-1-15,-1 0-1 16,0-6-3-16,-7 0-1 15,-7-6 1-15,-6 0 4 16,-7 0 1-16,-7 0 0 16,-13-6 1-16,-21-1 3 15,-26-5-11-15,-15-6 4 0,1 0 4 16,-7 18-10-16,0 12-4 16,-7 0 1-16,-20 0 0 15,-14 0-4-15,13 12 1 16,0 6-2-16,-6 6 0 15,-13 0 0-15,-15 6 0 16,15 6 8-16,6 6 4 0,14 7-1 16,-7 11 0-16,5 6-3 15,16 1-1-15,-1-1-6 16,28 6 1-16,19 1 0 16,15 5 2-16,19 24-1 15,15-5-1-15,19-1-2 16,21 7-1-16,21-1 2 15,13-5 2-15,27-7 0 16,7-5 2-16,13-13 0 16,14 0 1-16,7-5 0 15,27-7 0-15,28 6 4 16,-1-24 3-16,7-6-4 16,6-11 1-16,28 11-5 0,6-30-2 15,-6-6 2-15,-7-6 0 16,28 0-4-16,13-13 1 15,-21-11 9-15,-6 0 5 16,6 0 0-16,-13 6 0 16,-7-13-6-16,-26-11-3 15,-29 6 4-15,-19 0 4 16,-21-7 2-16,-14 1 0 16,-20-6 1-16,-14-19 0 15,-19 1-4-15,-22 0 0 16,-12-1-5-16,-22 7 1 15,-33 6-7-15,-27-7-1 0,-14-5 0 16,-13 12 0-16,0 5-5 16,-7 13-1-16,-15 6-41 15,-5 6-19-15,-1 5-52 16,14 13-49 0,21-12 60-16</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7.3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192 67 220 0,'14'-24'85'0,"-14"24"-46"0,6-18 12 0,-6 18 40 16,0-6-11-16,0 0-2 15,-13 0-22-15,6 0-10 16,-7 6-26-16,1 0-4 0,-14 6 1 15,6 0-5-15,-7 12-2 16,1 0-8-16,0 12-3 16,7-5-3-16,13 12 3 0,0-7-2 15,21 0 1-15,-1 0 2 16,21-12 0-16,-7 0-3 16,15-12 2-16,-8 0-1 15,7-18 0-15,-8 6 4 16,2-18 1-16,-7 0 1 15,-8-6 2-15,0 6-8 16,-13-1 0-16,0 1-35 16,-7 5-16-16,0 1-38 15,0 12-18-15,0 0-24 16,0 6-49 0,0 0 59-16</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7.8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123 31 228 0,'13'-24'88'0,"-13"24"-48"0,7-13-9 0,-7 13 32 16,0 0-2-16,0 0 3 0,0 0-18 15,0 0-5-15,-7 13-24 16,0-1 10-16,-6 6 5 0,-1 0-5 16,-6 12-1-16,6 0-9 15,-6 1 0-15,6-7-8 16,1 7-3-16,-1-7-8 15,14 0-1-15,0-6 1 16,14 6 1-16,-1-6-2 16,14 6 0-16,1-6 2 15,12 12 0-15,-6-4 5 16,0 4 5-16,-7-6 6 16,-6 6 3-16,-8-6-1 15,-20 0 0-15,1 0-7 0,-21 6-2 16,6-5-2-16,-13 5-1 15,7-5-21-15,-7 5-9 16,7-6-42-16,0 0-18 16,7-6-56-16,6 0-24 15,0-5 2 1</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8.3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0 142 176 0,'7'0'66'0,"-7"0"-36"0,14 0-11 16,-14 0 23-16,7 6-8 15,-1-6 0-15,8 6 5 16,-1 0 5-16,8 0-24 16,-1-6 5-16,7 0 2 0,-6 0-6 15,-1 0 0-15,0 0-12 16,1 0-3-16,-1 0-4 16,0-6 1-16,-6 0 2 15,0-12 4-15,-1 0-6 0,-6 1-2 16,0-1 1-16,0 0 3 15,-7 0-2-15,0-1-2 16,0 7 0-16,-7 0 1 16,0 6-1-16,-7 12-1 15,1 0 9-15,-8 18 6 16,1-5 10-16,7 11 5 16,-1 0-5-16,7 11-3 15,7-5-6-15,7 6-2 16,0-5-6-16,6 5-3 15,1-7-2-15,13-5-3 16,0 0-6-16,14-12-4 16,-7 1-54-16,20-13-22 15,-6 0-91 1,6-18-66-16,-7 5 102 0</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4.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55 108 192 0,'-7'-42'71'0,"7"42"-38"0,-7-12 12 0,7 12 34 16,0 0-7-16,0 0 0 16,-6 0-15-16,-1 0-3 15,7 0-30-15,0 0 8 0,0 0 3 16,0 0-8-16,0 0-1 15,0 0-9-15,0 6-2 16,0 0-9-16,0 12-4 16,0 0 3-16,0 36 1 15,0-11 0-15,-7 23 1 16,0-12 0-16,21 25 1 16,-7-13-4-16,6 18-1 15,1-17-1-15,-8 11 1 16,1-11-2-16,0 16 2 0,0-11-2 15,0 1 2-15,-1-13-18 16,1-12-6-16,0-6-39 16,0-5-16-16,-7-1-29 15,6-24-9-15,1-6-14 16,-7-24-3-16,0 0 23 16</inkml:trace>
  <inkml:trace contextRef="#ctx0" brushRef="#br0" timeOffset="389">35 42 220 0,'13'0'85'0,"-13"0"-46"0,-41 6 9 0,35-6 39 16,6 6-3-16,0 0 0 15,0 0-28-15,0 0-11 16,6-6-26-16,1 0 1 0,14 6 1 16,-1-6 2-16,14 6 1 15,-7-6-9-15,14 0-4 16,-7 0-2-16,6-6-1 0,-6 0-4 15,7 0-3-15,-7 0 0 16,7 0 1-16,-7 0-1 16,0 0-1-16,-7 0-28 15,1 0-11-15,-8 0-36 16,0 0-13-16,1 0-30 16,-1 0-14-16,-6 0-19 15</inkml:trace>
  <inkml:trace contextRef="#ctx0" brushRef="#br0" timeOffset="725">252 711 288 0,'-34'18'107'0,"34"-18"-58"0,13 12-7 0,-13-6 42 15,0-6-31-15,0 0-9 16,7 0-12-16,0 0-1 16,20-6-17-16,-7 0 3 0,7-6 3 15,-6 0-11-15,6-6-2 16,0 6-5-16,8 0 1 0,-8 0-33 15,7-12-12-15,-7 6-34 16,7-6-13-16,0 6-20 16,-7 12-10-16,0 0-4 15</inkml:trace>
  <inkml:trace contextRef="#ctx0" brushRef="#br0" timeOffset="1035">272 1084 340 0,'-34'18'126'0,"34"-18"-68"0,7 24-35 0,-7-18 37 16,0 0-11-16,0 0 1 15,13 7-8-15,1-7-2 16,6 0-22-16,1 0 5 0,6-12 4 15,0 0-9-15,21-13-2 16,-7 7-9-16,34-6-3 16,-7 6-2-16,6-6-2 15,-13 6-2-15,7 0 1 16,-7 0-32-16,-7 0-15 16,-6 6-45-16,-7 0-18 15,-7 0-40-15,-1 12-18 16,-5 0 44-1</inkml:trace>
  <inkml:trace contextRef="#ctx0" brushRef="#br0" timeOffset="1426">1583 645 236 0,'0'-18'90'0,"0"18"-48"0,0 0 2 0,0 0 36 16,0 0-10-16,0 0-4 16,-6 0-15-16,-1 0-7 15,0 12-25-15,0 0 4 0,-6 12 4 16,-1 0-2-16,-6 12 3 15,6-6-7-15,-6 18-3 16,6-6-6-16,1 6-2 16,-1-6-6-16,7 7-3 15,0-13-3-15,-6 12-1 16,6-12-20-16,0-6-10 16,7-5-32-16,0-1-13 15,0-12-32-15,-6-6-11 16,-1 0-12-1,-7-18-34-15,7 6 63 16</inkml:trace>
  <inkml:trace contextRef="#ctx0" brushRef="#br0" timeOffset="1653">1271 783 208 0,'14'-42'77'0,"-14"42"-42"0,7-18 10 16,-7 18 34-16,0 0-9 15,0 0-4-15,6 0-13 16,1 0-4-16,0 12-27 15,0-6 9-15,13 24 4 0,0-6-8 16,14 6-3-16,-7 0-10 16,14 18-4-16,0-6-5 15,6 13-4-15,-6-7-11 16,0 0-4-16,-1-6-50 0,-12-11-21 16,-1-1-88-1,-7-18-75-15,0 0 96 16</inkml:trace>
  <inkml:trace contextRef="#ctx0" brushRef="#br0" timeOffset="2376">2012 705 312 0,'-7'-30'118'0,"7"30"-64"0,0-6-26 0,0 6 38 0,0 0-23 16,0 0-4-16,7 18-3 15,-1 0 1-15,8 24-20 16,0-6-1-16,6 30 1 0,0-12-7 15,1 31-1-15,-1-13-5 16,0 12-1-16,-6-5-6 16,6-7 0-16,-6-11-48 15,-1-7-20-15,1-6-50 16,-7-12-19-16,0-6-12 16</inkml:trace>
  <inkml:trace contextRef="#ctx0" brushRef="#br0" timeOffset="2702">1895 777 264 0,'-27'-54'101'0,"27"54"-54"0,0-48-20 0,0 42 34 16,7-12-19-16,0 0-4 16,13-18-13-16,1 6-6 15,12-1-11-15,2 7 4 0,6-6 3 16,-7 6-3-16,7 12-2 15,-7 0-1-15,13 12 1 16,-13 0 4-16,7 12 3 16,-7 0 0-16,-7 18-1 15,-7-6-2-15,-13 12 1 0,0-5-2 16,-14 11 0-16,0-6-5 16,-6 6-3-16,-1-6-9 15,-13-6-3-15,7 0-38 16,-1-6-15-16,1-6-54 15,6 0-20-15,1 0-15 16,19 0-21 0,1 0 80-16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9.2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0 217 296 0,'0'-91'112'0,"0"91"-60"0,0-60-14 0,0 54 39 15,0-12-16-15,0 0-3 0,0 6-16 16,0 0-6-16,7 6-20 16,-7 6 1-16,7 36 1 15,0-6 1-15,-1 36 3 0,1-11-10 16,0 42-2-16,0-6-4 15,0 35 1-15,-1-23-4 16,1 17 0 0,0-16-1-16,0-2-2 0,0-11-26 15,-1-13-12-15,1-11-43 16,0-13-16-16,-7-5-39 16,7-13-15-16,-7-5 8 15</inkml:trace>
  <inkml:trace contextRef="#ctx0" brushRef="#br0" timeOffset="373">271 1275 148 0,'20'-12'57'0,"-20"12"-30"0,14-18 10 0,-14 18 28 16,6-7 10-16,-6 1 4 15,7-6-8-15,-7 0-4 16,0 0-37-16,0 6 7 0,-7 6 3 15,1 0-10-15,-8 0-3 16,0 0-13-16,-6 12-6 16,7 0-3-16,-1 19-1 15,0-7-5-15,1 12-1 16,6-5-2-16,7 5 0 16,0-6-2-16,14 0 1 15,-1-6 3-15,8-6 3 0,-1-6 0 16,7-6 2-16,0 0-4 15,-13-24 0-15,-1 0 7 16,-6-18 4-16,0 6-5 16,-14-12-1-16,0 5-2 15,1 1-2-15,-1 6-8 16,0-1-3-16,0 7-49 16,0 6-23-16,1 0-50 15,6 6-19-15,0 6 8 16</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2.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0 376 0,'0'0'140'0,"0"0"-76"0,-7 6-39 0,7 0 36 0,0 7-35 15,0-1-14-15,7 18-13 16,-1-6-3-16,1 18 2 16,0-6-50-16,0 7-22 0,0-7-79 15,6-6-59 1,-6-6 89-16</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3.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18 280 0,'0'-18'104'0,"0"18"-56"0,7 0-67 0,-7 0 11 15,7 6-55-15,0 0-19 16,13 12-11-16,-7 6-3 15</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3.6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116 106 184 0,'0'-12'68'0,"0"12"-36"0,0-12 11 16,0 12 35-16,0-8-9 15,0 2-1-15,-7-6-12 16,7 0-5-16,-6 0-28 16,-1 0 8-16,-7 0 4 0,8 6-4 15,-8 6-1-15,7 0-12 16,-6 18-6-16,6-6-7 16,-7 18-2-16,7-4 1 0,1 16 0 15,-1-6-2-15,7 0-2 16,0-5-2-16,13-1 1 15,1-5 7 1,6-13 4-16,1 0-1 0,-1-18 2 16,0 0 3-16,-6-18 1 15,0-1-6-15,-8-12-1 16,1 7-4-16,-7 0-1 16,0 6-12-16,0 0-4 15,0 6-32-15,0-2-10 16,0 8-45-16,0 6-18 15,0 0-13-15,0 6-2 16,0 0 9 0</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4.0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34 382 160 0,'7'18'63'0,"-7"-18"-34"0,7 36 3 0,-7-29 27 15,0 17-7-15,0-6-1 16,7 7-7-16,-1-7-3 15,-6 0-22-15,0 0 6 0,0-6 5 16,0 0-1-16,0-12 3 16,0 0-14-16,-6-18-3 15,-1 6 0-15,0-18 2 16,0 6 4-16,-6-25 2 16,6 6-4-16,0-11 1 15,0 12 0-15,7-7 2 16,0 7-10-16,14 0-2 15,-1 5 0-15,15 1 4 16,-8 5-6-16,14 7 0 16,-7 6-4-16,7 6-1 15,-7 0-12-15,0 6-7 0,-7 0-57 16,1 6-27-16,-8 0-121 16,-6 6-57-1,0 0 139-15</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0.1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1281 116 0,'0'0'44'0,"0"0"-24"0,0 0-2 0,0 0 18 0,0 0 6 15,0 0 4-15,7 0 6 16,-7 0 3-16,7 0-30 15,0 0 6-15,6 0 0 0,-6 0-8 16,7 0 0-16,-8 0-14 16,15-6-5-16,-8 0-3 15,8 0-1-15,-1 0 2 16,0-12 1-16,-6 5-1 16,-1-5 1-16,1 0 2 15,-7-7 2-15,0 1 5 16,-7 0 3-16,0 6-2 15,-7-6 0-15,0 0-3 16,-7 6-1-16,1 0-3 0,-7 24 1 16,-1 0 2-16,-13 18 5 15,7-6-2-15,0 24 3 16,7-6-4-16,6 19-1 16,0-6-6-16,21-1-1 15,0-6-1-15,13-6 1 16,1-5-2-16,13-7-1 15,-7 0 1-15,0-12 1 16,0 0-43-16,0-12-19 16,0 0-58-16,0-18-23 15,1 0-10 1</inkml:trace>
  <inkml:trace contextRef="#ctx0" brushRef="#br0" timeOffset="1231">382 96 268 0,'-7'-36'101'0,"7"36"-54"0,-6-36-11 0,6 36 36 16,-7-6-5-16,0 0 2 15,7 0-12-15,0 0-5 0,-7 6-29 16,7 0-7-16,0 12-2 0,0 0-4 15,0 18 0-15,0-6-4 16,0 24 1-16,0-6-2 16,7 25 2-16,0-12 0 15,0 23 1-15,-1-5 0 16,8 17 0 0,0-11 0-16,-1 17 0 0,1-17-2 15,-1 6 1-15,1-13-4 16,-1 1-2-16,-6-13 0 15,0-6-1-15,0-6-3 16,-1-11 2-16,1-6 1 16,0-7 0-16,-7 0 0 0,0-18 2 15,0 0-3-15,7-24 0 16,-7 6-4-16,7-30 1 16,-1 5 0-16,1-12-1 15,0 7 1-15,0-6 3 16,0 6 0-16,-1-1 1 15,1 7-3-15,0 6 0 16,0 6-1-16,6 6 3 16,1 6 0-16,13 18 3 15,-7 0 1-15,21 36 3 16,-7-6 1-16,7 19 1 16,-7-7-4-16,6 18-1 15,-6-12-1-15,0 1-2 16,-7-6-19-16,0-1-8 15,-6-12-41-15,-1-6-19 0,-6-5-45 16,-8-7-19-16,1 0-10 16</inkml:trace>
  <inkml:trace contextRef="#ctx0" brushRef="#br0" timeOffset="1952">1346 942 208 0,'6'-12'79'0,"-6"12"-42"0,0-6-8 0,0 6 28 16,0 0-3-16,0 0 3 15,0 0-10-15,0 0-2 0,-6 0-25 16,6 0 6-16,-7 0 2 16,0 0-4-16,-7 0 0 0,8 0-7 15,-8 6-2-15,0 0-5 16,1 6 1-16,6 0-4 16,0 6-2-16,1-6 2 15,-1 13 0-15,0-7-3 16,0 24-1-16,7-6-1 15,0 0-2-15,0-6-2 16,7 1-1-16,0 0 2 16,0-7 0-16,-1 0 1 15,8-6 0-15,-1 0 0 16,8-12 2-16,-8 0-3 0,8-12-2 16,-8 0-1-16,1-24 0 15,-1 6 0-15,1-12 0 16,0 5 0-16,-1 0 0 15,-6 7 5-15,0 6 1 16,-1 0-3-16,1 18 1 16,0 0 2-16,7 30 3 15,-8-6-4-15,22 19-1 16,-8-6 0-16,7 11 0 16,-7-12-18-16,8 0-8 15,-8-5-35-15,0-1-13 16,-6-6-44-16,-1-6-15 15,1-6-4-15</inkml:trace>
  <inkml:trace contextRef="#ctx0" brushRef="#br0" timeOffset="2417">1848 906 280 0,'0'-24'107'0,"0"24"-58"0,6-6-13 0,-6 6 36 16,0 0-16-16,0 0-3 16,7 12-8-16,0 0-4 15,6 24-22-15,1-6 0 0,6 25-1 16,1-7-4-16,6 6 0 16,-7-12-8-16,7 1-4 15,-6-6 5-15,-1-13 3 16,0-6 1-16,1-30 3 15,-8 0-5-15,1-25-1 16,-7 1-2-16,-1-13-1 16,1 7-6-16,0 0 1 0,-7 6-20 15,0 5-7-15,0 7-43 16,0 0-20-16,0 6-52 16,0 0-23-16,0 6 15 15</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5.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286 55 236 0,'0'-24'88'0,"0"24"-48"0,-13-18-12 0,6 18 30 16,-6 0-10-16,-1 0-1 16,-6-6-12-16,6 0-4 15,-6 6-17-15,6 0-2 0,-6 12-1 16,6 0-4-16,-6 6-2 16,-1 0 0-16,1 18 1 15,0-6-3-15,-1 0 0 16,8-6 1-16,-1 7 2 15,8-7-3-15,6 12-2 16,0-6 0-16,6 0 1 16,1 0-3-16,0-6-2 15,0 1 4-15,6-7 1 16,-6 0 0-16,7-12 1 16,-8 0 0-16,8-12 1 15,-7 0 0-15,13-18 0 16,0 6-2-16,-6-7-2 0,0 7 1 15,-1-12-1-15,-6 6 2 16,0 6 1-16,-1 0-1 16,1 6-2-16,0 0-4 15,0 12-2-15,0 0 3 16,6 18 1-16,1-6-1 16,-1 18 2-16,1 0-1 15,6 6 0-15,1-5 2 16,-1 5 2-16,-6-6-23 15,6 0-11-15,-7-6-34 16,1-6-13-16,0 0-30 0,-1-6-9 16,1 0 11-1</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5.8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0 236 0,'0'-7'90'0,"0"7"-48"0,-13 7-12 0,6-7 34 0,0 12-25 15,0-6-9-15,-6 6-7 16,-1 0-1-16,1 12-12 16,-1-6 5-16,0 18 5 0,1-6-7 15,-1 0-2-15,8 1-4 16,-1-1 0-16,0-6-11 16,7 0-2-16,0-6 3 15,20 6 1-15,-6-6 4 16,13 6 1-16,0-5 5 15,0 5 3-15,0-6 9 16,-6 6 5-16,-1-6 6 0,-6 18 4 16,-7-12-11-1,-14 6-4-15,0 1-11 0,-13-1-6 16,6-6-42-16,-6 0-16 16,-1 0-77-16,1-6-32 15,6 0-2 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7.5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40 37 148 0,'-13'-24'55'0,"13"24"-30"0,-7-13 12 0,0 13 30 15,7 0-18-15,0 0-5 16,0 0-15-16,0 0-6 15,0 13-13-15,0-7 2 0,0 24 4 16,0-6 5-16,-6 30 4 16,6-6 0-16,-7 20 0 15,7-14-12-15,0 6-5 16,0-11-5-16,0-1-3 16,0 0 1-16,0-17 1 15,0-1-1-15,0-6 2 16,0-5-2-16,0-13 2 15,0 0-2-15,7-24-1 16,-1-1 1-16,1-23-1 0,0 5 0 16,0-23 2-16,-1 18-3 15,8-7 0-15,-7 7 1 16,6 0 0-16,-6 6-3 16,0 5 2-16,0 0 1 15,0 13 0-15,-1 0 0 16,8 18 0-16,-7 0 0 15,-1 12 2-15,1 0 1 16,0 25 3-16,0-6 1 16,0 11 3-16,-7-6-3 15,0 0-2-15,0-6-5 0,0-6 0 16,0 1-2-16,6-13 0 16,1-6 2-16,0-24 0 15,0 6 0-15,6-25 0 16,1 1 0-16,6-12 0 15,-6 6 0-15,6-7 0 16,-6 12-3-16,-1 1 0 16,1 6 2-16,-1 12 0 15,1 6 1-15,6 24 0 16,-6 0 2-16,-1 24 1 16,1-6 1-16,0 26 0 15,-8-8-2-15,15 18-2 16,-8-12-10-16,1 13-6 15,-1-7-45-15,8 1-18 16,-8-6-41-16,8-7-14 0,-8-6 25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8.0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96 0,'21'-6'38'0,"-21"6"-20"0,13 0 1 0,-13 0 18 16,7 0 0-16,0 0 0 16,0 0-9-16,-1 0-3 15,8 0-14-15,-7 0 0 0,6 6 0 16,-6-6-2-16,7 0 2 15,-8 0-6-15,8 0-3 16,-7 0 1-16,6-6 0 16,-6 6 3-16,0-12 3 15,0 0-2-15,0-12-2 16,-1 6 6-16,1-7 3 16,0 1-1-16,-7 0 0 15,0 6-1-15,-7-1 2 16,7 1-9-16,-7 18-3 15,1 0-7-15,-8 31 1 16,7-7 2-16,-6 24 3 0,-1-11 0 16,0 17 2-16,8-11 4 15,-1 5 4-15,7 0-2 16,0-5 0-16,0-7-10 16,7-5-4-16,-7-1 3 15,13-12 2-15,-6 0 1 16,13-24-1-16,1 0-24 15,6-6-9-15,1 0-54 16,-1-12-21-16,-7 6 1 16</inkml:trace>
  <inkml:trace contextRef="#ctx0" brushRef="#br0" timeOffset="833">232 267 228 0,'0'0'85'0,"0"0"-46"0,0 0-35 0,0 0 21 0,0 0-5 16,0 0 0-16,14 0-6 15,-8 0-1-15,15 0-8 16,-8 0-1-16,8 0 0 0,-1 0 0 16,0-6 0-16,1 0 4 15,-1-13 3-15,0 1 0 16,-6-6 3-16,0 0 4 15,-14-6 1-15,0 5 5 16,-7 1 5-16,0 6-10 16,-13 0-1-16,6-1-10 15,-6 7-5-15,-1 0-2 16,1 6-1-16,0 0-25 16,6 6-10-16,0 0-55 15,8 6-22-15,-1 0-26 16</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9.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55 145 184 0,'-7'-36'71'0,"7"36"-38"0,0-37 8 0,0 31 33 16,0-6-19-16,0 6-9 16,7 0-19-16,-7 0-4 15,6 6-14-15,1 0 10 0,0 24 7 16,0 1 1-16,6 35 2 15,-5-12-10-15,6 36-4 16,-8-11 0-16,1 29 1 16,0-17-7-16,0 17-3 15,0-16-3-15,-1-2 0 16,1-11 0-16,0-7 1 0,0-6-44 16,0-6-20-16,-1-5-28 15,1-13-8-15,0 0-5 16,0-24-1-16,-1 0 2 15</inkml:trace>
  <inkml:trace contextRef="#ctx0" brushRef="#br0" timeOffset="239">151 942 140 0,'-21'-42'55'0,"21"42"-30"0,-48-6 17 0,41 6 29 16,-7 0 9-16,1 0 4 15,-1 0-9-15,1 0-2 16,-1 0-40-16,7 0 3 0,1 0 0 15,6 0-16-15,6 0-3 16,1 0-5-16,13 6 0 16,1 0-6-16,-1-6-2 15,1 0-2-15,7 0-2 16,-8 0 3-16,7-6 0 16,-6 6-26-16,6-6-11 15,-7 0-43-15,7 0-16 16,-6-1-41-16,0 1-16 15,-1 0 23 1</inkml:trace>
  <inkml:trace contextRef="#ctx0" brushRef="#br0" timeOffset="962">423 121 244 0,'0'-36'90'0,"0"36"-48"0,7-61-14 0,-7 55 30 16,7 0-13-16,-7 0-1 15,6 0-16-15,1 0-6 16,0 18-12-16,0-6 13 0,6 18 7 16,-6-6-2-16,8 31-2 15,-2-7-8-15,8 18-1 16,-8-6-6-16,7 31-1 15,-6-19-4-15,0 25 1 16,-1-13 2-16,1 12 2 16,-7-10-1-16,-1 4 1 15,1-11-4-15,0-7-2 16,0-6 2-16,-1-5 2 16,1-13-2-16,-7 0-2 0,0-12 0 15,0-6-1-15,0-6-5 16,0-12 1-16,0 0 0 15,0-24 0-15,0 0 0 16,7-12 2-16,0 0-3 16,1-12-2-16,-2 6 2 15,8-1 0-15,-1 7-2 16,1 0 2-16,0 6-1 16,-1 0 0-16,1 6 2 15,6 6 0-15,-6 6 2 16,6 18 1-16,0-6-1 15,1 24 1-15,-7-6-2 0,7 12-1 16,-8 0 1-16,1 7 1 16,-1-7-3-16,1 0 0 15,-7 0-12-15,0 0-5 16,-1-6-50-16,-6 1-20 16,0-7-45-16,0 0-20 15,0-6 3 1</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01.0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86 196 0,'0'-13'74'0,"0"13"-40"0,7-12-13 0,-7 12 25 15,0-6 5-15,0 0 6 16,0 0 2-16,0 0 3 16,0 0-34-16,0 0 9 0,-7 0 3 15,0-1-10-15,-6 1-3 16,6 0-11-16,-7 6-3 15,1 0-7-15,-1 12-4 16,1 1-1-16,-1 17-1 16,1-5-5-16,6 11-1 15,0-6 3-15,7 6 1 16,0 1 2-16,14-6 2 16,-1-1-6-16,8-12 1 15,-1-6 5-15,0-12 6 0,1 0 2 16,-8-12 2-16,1 0-2 15,-7-18-1-15,-1 5-5 16,1-12-3-16,-7 7-3 16,0 0 1-16,0 0-30 15,-7 12-14-15,1-1-41 16,6 7-18-16,0 0-36 16,0 12-58-1,0 0 65-15</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01.8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203 808 268 0,'0'-12'101'0,"0"12"-54"0,0-12-22 15,0 12 31-15,0 0-4 16,0 0 4-16,-7-6-9 16,7 0-4-16,-7 6-24 15,0 0 2-15,-6 0 2 0,-1 0-6 16,-6 6 1-16,0 0-9 15,-1 6-3-15,1 0-1 16,0 6-1-16,-1 0-5 16,8 12 1-16,-1-6 0 0,7 0 2 15,7 0-6-15,14 1 1 16,-1-1 5-16,15 0 4 16,-8-6-3-16,7 0 0 15,0 0 1-15,0-12 0 16,-6 0-2-16,6-18 1 15,-7 6 4-15,0-30 6 16,1 6-7-16,-8-37-1 16,1 13-1-16,-14-30 2 15,0 17-3-15,-7-29 0 16,7 17-1-16,-7-5-2 16,1 12 3-16,-8-1 2 0,0 13 0 15,1 6 0-15,6 5-3 16,0 7 1-16,1 6-11 15,-1 6-4-15,0 6-54 16,0 6-23-16,0 6-65 16,7 12-26-16,0 0 23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02.4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274 24 244 0,'7'-18'90'0,"-7"18"-48"0,7-6-16 15,-7 6 31-15,0 0-4 16,0 0 2-16,0 0-5 16,0 0-1-16,-7 0-27 15,0 0 0-15,-6 12 2 0,-1-6-7 16,-13 12-2-16,7-6 0 15,-14 6 1-15,0 0-5 16,6 18-1-16,1-5-6 0,6 6-3 16,1-7-3-1,6 0 1-15,1-6-1 0,6 6 0 16,0-6-3 0,34 8 1-16,-6-8 2 0,26 0 3 15,-5-6-2-15,12 12 0 16,-6-6 10-16,-1 0 3 15,-5-6 12-15,-8 6 5 16,-7-5-7-16,-7 12 0 16,1-7-7-16,-21 6-1 15,0 0-8-15,-34 6-4 16,7-6-12-16,-29 7-4 16,9-7-33-16,-14 7-14 15,6-7-72-15,0 0-29 16,8 0-28-1</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0.0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957 157 280 0,'0'-48'104'0,"-7"48"-56"0,0-6-16 16,7 6 33-16,-6 0-23 15,-8 6-6-15,-6-6-11 16,-7 12-2-16,-14 6-12 16,-13 6 4-16,-21 13 5 0,0 11-2 0,-6 19-1 15,-1 11-7-15,8-5-4 16,-1-7-3-16,7-5-3 16,7-7-8-16,7-5-5 15,7-13-46-15,13-6-21 16,0-12-54-16,13-12-21 15,21-6 30 1</inkml:trace>
  <inkml:trace contextRef="#ctx0" brushRef="#br0" timeOffset="231">82 0 236 0,'7'0'88'0,"-1"6"-48"0,1 6-16 0,0 6 29 15,0 19-1-15,-1 11 2 0,15 19-8 16,13 24-4-16,20-1-23 16,14-6-3-16,13 2 1 0,1-2-7 15,-1-5-3-15,1-7-2 16,-1 0-1-16,-13-4-11 16,-14-14-3-16,-6-6-68 15,-8-18-30-15,8-5-62 16</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19.2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1105 201 252 0,'7'-24'93'0,"-7"24"-50"0,-7-6-17 15,7 6 29-15,0 0-14 16,0 0-3-16,0 0-11 16,-13 6-5-16,-14 18-12 15,-21 19 7-15,-20 11 5 0,-20 6 4 16,-6 7 4-16,-1-1-3 15,-7-1-2-15,14 8-11 16,7-1-4-16,6-6-6 16,15-11-3-16,6-2 0 0,6-11 1 15,8-6-39-15,6-6-16 16,7-5-40-16,6-7-17 16,14-36-137-1,7-7 105 1</inkml:trace>
  <inkml:trace contextRef="#ctx0" brushRef="#br0" timeOffset="224">15 16 244 0,'-14'-13'90'0,"8"13"-48"0,12 6-27 0,-6-6 26 15,7 19-9-15,0 17 1 0,13 18 2 16,1 11 2-16,6 14-20 15,7-1-3-15,6-5 0 0,15-7-8 16,18-1-1-16,16-5-1 16,19 1 2-16,1-7-30 15,-8-12-10-15,-6-6-61 16,-14-5-24-16,-7 22-13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2.2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104 147 216 0,'-14'-12'82'0,"14"12"-44"0,-6-6-5 0,6 6 31 0,0 0-13 16,0 0-3-16,0 0-10 15,0 0-1-15,0 6-21 16,0 0 8-16,0 18 4 0,0-5 0 15,0 17 3-15,0-6-6 16,0 25-3-16,0-7-8 16,6 18-4-16,1-11-3 15,0 24 0-15,0-7-4 16,6 7 0-16,1-13-1 16,-1 0 1-16,-6-5-29 15,7-12-9-15,-1-7-38 0,1-6-16 16,-7-5-37-16,0-13-16 15,-1-6 13 1</inkml:trace>
  <inkml:trace contextRef="#ctx0" brushRef="#br0" timeOffset="406">29 287 168 0,'-13'-37'66'0,"13"37"-36"0,-7-48 9 0,0 42 30 16,7-6-11-16,0-1-4 0,0-5-11 15,0 6-4-15,0-6-22 16,0 0-1-16,7 6-2 0,0 0-10 16,6 0-1-16,1-1-1 15,20 7 1-15,-7 0-1 16,20 6-2-16,-6 0 3 15,13 12 0-15,-6 1 1 16,0 5 0-16,-7-6 2 16,0 12 3-16,-7-6 5 15,-7 6 3-15,-7 1 2 16,-13-1 1-16,0 0-5 16,-21 7-1-16,1-7-8 15,-14 0-4-15,6 0-12 0,-6-6-4 16,7 0-31-16,-7-6-12 15,-1 0-48-15,15 0-21 16,5 0-19 0,8 6-6-16,0-5 83 15</inkml:trace>
  <inkml:trace contextRef="#ctx0" brushRef="#br0" timeOffset="1022">756 480 200 0,'7'6'74'0,"-7"-6"-40"0,7 18-24 0,-7-12 17 16,0 6-4-16,0 0 0 15,0 7 3-15,0-1 1 16,7 12-14-16,-7-12 5 0,0 6 3 15,0-5 0-15,0-1 2 16,0-6-7-16,0 0-1 16,0-6-1-16,0-18 2 15,0 0-9-15,0-6-4 16,0 6 4-16,0-7 3 16,0 1 1-16,0-6 1 15,0 0-4-15,0 0-3 16,0 5-2-16,0 1 0 15,0 0-4-15,6 0 0 16,1 0 1-16,0-1 0 16,0 7 0-16,6 0 0 15,1 6 0-15,6 0 2 16,-6 0 1-16,6 0 1 0,0 0-20 16,1 6-9-16,-8 0-20 15,1 0-8-15,0 0-20 16,-7 12-8-16,0-6-39 15,0 12-22 1,0-6 68-16</inkml:trace>
  <inkml:trace contextRef="#ctx0" brushRef="#br0" timeOffset="1382">1341 468 208 0,'6'-6'77'0,"-6"6"-42"0,0 6-4 0,0-6 32 15,0 6-13-15,0 0-4 0,0 12-15 16,0-6-5-16,7 12-15 16,-7-5-4-16,7 17-3 0,-7-12-13 15,0 6-7-15,0 1-49 16,0-7-20-16,0 0-51 15</inkml:trace>
  <inkml:trace contextRef="#ctx0" brushRef="#br0" timeOffset="1516">1286 50 184 0,'-6'-30'71'0,"6"30"-38"0,6-24-39 0,-6 24 12 15,0 0-44-15,0 0-16 16,7 6-15-16,0 0-3 16</inkml:trace>
  <inkml:trace contextRef="#ctx0" brushRef="#br0" timeOffset="1968">1688 419 296 0,'13'-6'112'0,"-13"6"-60"0,-7 6-45 16,7-6 23-16,0 6-7 16,0 0 0-16,0 6-3 15,0 1-1-15,0 11-10 16,0-6-1-16,7 24 2 0,0 1-2 16,7-1 1-16,-1-5-3 15,8-1 1-15,6-6-2 16,0-12 0-16,-7 0 5 15,1-24 6-15,-1 6-2 16,0-30 0-16,-6 6-8 0,-1-12-2 16,-6-1 0-16,0 1 0 15,0 0-13-15,-7 5-7 16,0 7-40-16,0 0-18 16,0 6-44-16,0 5-18 15,0 1 15 1</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18.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3055 416 192 0,'20'-18'74'0,"-6"6"-40"0,-1 0 4 0,-13 6 32 15,0 6-12-15,0-6-1 16,0 6-9-16,0 0-3 16,0 0-24-16,0 0 5 0,0 0 4 15,0 0-7-15,-13 6-4 16,-8 6-2-16,-6 6 2 16,-13 6-7-16,-15 13 1 0,-13-7-4 15,-6 6 0-15,-8-6-3 16,-6 6 1-1,0 7-2-15,7 11 2 0,-14-1-4 16,-8 7-2-16,-12-5 2 16,6 5 2-16,7 12-4 15,14-5-1-15,7-1 0 16,6-6 2-16,7-11-1 16,14-1 2-16,6-12-2 15,8-6 2-15,13-12-11 16,-1 0-2-16,8-6-44 0,7 0-19 15,6-6-46-15,7-6-18 16,0 0-22 0,7-6-13-16,-1-6 92 15</inkml:trace>
  <inkml:trace contextRef="#ctx0" brushRef="#br0" timeOffset="361">1297 18 280 0,'-21'-12'104'0,"15"12"-56"0,6 0-25 15,0 0 31-15,0 0-32 16,0 12-14-16,6 19 16 15,8 11 7-15,20 24-15 16,20 13 3-16,28 5-1 0,19-6 5 16,21 7 3-16,-6-1-2 15,-1 1-3-15,7-8-5 16,-13 7 0-16,-7-5-3 16,-6-1 0-16,-15-11-7 15,-13-7-4-15,-7-6 5 16,-14-12 3-16,-6-5-21 15,-14-13-9-15,-6-6-63 16,-1-6-26-16,7-12-85 16</inkml:trace>
  <inkml:trace contextRef="#ctx0" brushRef="#br0" timeOffset="6794">142 886 160 0,'14'-12'63'0,"-14"12"-34"0,0-6-3 16,0 6 23-16,0 0 4 0,0 0 3 15,0 0-6-15,0 0-4 16,-7-6-25-16,0 0 3 0,1 6 3 16,-1 0-9-16,-7 0 0 15,8 0-8-15,-8 6-4 16,0-6-1-16,1 12-1 16,-1 0-2-16,1 6-2 15,6-6 5-15,-7 6 1 16,8 0-5-16,-1 6 0 15,0-6-1-15,7 0 0 16,0 1-5-16,7-7 1 16,0 0 2-16,6 0 1 15,1-6 1-15,6-6 0 16,-6 0-3-16,-1-12 0 16,1 0-5-16,-1 0 0 15,1 0 2-15,-7-1 3 16,-1 7-3-16,1 6 0 0,0 0 0 15,0 13 2-15,0-1-7 16,-1 6-3-16,1 0-23 16,0 12-9-16,-7-6-27 15,0 0-11-15,0 0-35 16</inkml:trace>
  <inkml:trace contextRef="#ctx0" brushRef="#br0" timeOffset="7162">393 0 212 0,'0'0'82'0,"0"0"-44"0,0 6-27 0,0-6 21 16,0 18-2-16,0-5 2 16,0 23-2-16,0-6 1 0,0 30-17 15,0-12 7-15,7 31 3 0,-7-13-4 16,7 25-1-16,0-13-7 15,0 19-2-15,-1-19-6 16,1 5-3-16,0-10-25 16,0-1-9-16,0-6-32 15,-1-17-11-15,1-7-31 16,0-12-43 0,-7-6 52-16</inkml:trace>
  <inkml:trace contextRef="#ctx0" brushRef="#br0" timeOffset="7365">441 982 228 0,'-7'-24'85'0,"7"24"-46"0,0 6 3 0,0-6 34 16,0 0-34-16,0 0-12 16,0 0-16-16,0 0-2 15,7 0-7-15,0 0-5 0,6 0-1 16,-6 0-26-16,7 0-11 15,-1 0-45-15,1 0-20 16,-1 0-11 0</inkml:trace>
  <inkml:trace contextRef="#ctx0" brushRef="#br0" timeOffset="7793">863 946 152 0,'-7'0'57'0,"7"0"-30"0,0 0-12 0,0 0 18 0,0 0-12 16,0 0-2-16,0 0-2 15,0 0 1-15,0 0-10 16,0 0 4-16,7 0 2 0,-7 0-7 16,6 0-4-16,1 0-2 15,0 0-1-15,0 0 0 16,6-12 0-16,1 12 0 15,-1-6 2-15,1 0-1 16,0-6 2-16,-8 0-2 16,1 0 2-16,-7 0 0 0,0-6 1 15,0 6 0-15,-13 0 2 16,6 0 6-16,-14 12 2 16,8 0-1-16,-21 18 2 15,7-6 5-15,-7 18 4 16,7-6 3-16,5 18 3 15,2-12-12-15,20 13-3 16,0-7-9-16,20-6-4 16,-5 0-1-16,12-6-1 15,0-6-31-15,7-6-14 16,-7-6-48-16,7-6-18 16,-7 0-15-1</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8.5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43 148 0,'0'-37'55'0,"0"37"-30"0,0-12-32 0,0 12 10 0,0 6-27 15,0 0-12-15,0 7-19 16,0-7-6-16</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9.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36 200 0,'7'-30'77'0,"-7"30"-42"0,7-6-8 16,-7 6 27-16,0 6-30 16,0-6-10-16,0 18-4 15,0-6 3-15,7 24-7 16,0-6 1-16,6 37 0 0,-6-13 5 16,6 37 3-16,-6-12-2 15,7 11 2-15,-7-11-6 16,6-1-1-16,1-12-6 15,-1 7-4-15,-6-6-32 16,0-13-15-16,0-5-30 0,-1-31-13 16,1 0-13-1</inkml:trace>
  <inkml:trace contextRef="#ctx0" brushRef="#br0" timeOffset="201">75 834 244 0,'0'-6'90'0,"0"6"-48"0,7 0-1 0,-7 0 39 16,0 0-33-16,0 0-11 16,7 0-13-16,-1 0-6 15,1 0-9-15,0 0-3 0,7 0 1 16,-1 0-1-16,7 0 0 0,-6 0-56 16,6 6-25-16,-6 0-64 31,0 6-50-31,-1 0 76 0</inkml:trace>
  <inkml:trace contextRef="#ctx0" brushRef="#br0" timeOffset="611">367 894 164 0,'7'-6'63'0,"-7"6"-34"0,6 0-16 16,-6 0 17-16,7 0-4 0,-7 0-1 15,27 0-5-15,-6 0 0 16,6 0-11-16,0 0 3 16,0 0 2-16,0 0-1 0,0 0 0 15,-6 0-3-15,-1-6-1 16,0 0-5-16,1-6-1 16,-8 6 1-16,1-6 0 15,-7 0 2-15,-7-6 3 16,0 6 5-16,-7-1 3 15,0 1-11-15,-13 6-4 16,6 0 1-16,-20 12 0 16,0 0 5-16,0 13 5 15,7-7 4-15,0 12 4 16,7 0-11-16,6 6-3 16,7 0 1-16,28 7 3 15,-8-7-2-15,21-6 0 0,0-6-5 16,20 0-1-16,-6-6-14 15,13-12-8-15,-14 0-65 16,8-6-28-16,-15 0-39 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9.0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0 127 280 0,'7'-18'104'0,"-7"18"-56"0,7 0-38 0,-7 0 25 16,7 6-12-16,-1 0-4 15,8 6-2-15,0 0 2 16,6 12-11-16,0-6 2 0,7 12 3 15,1-6-5-15,-1 0-2 16,0 0 5-16,0-12 3 16,-7 1 10-16,1-19 5 15,-1-1-2-15,0-11-2 16,-6 0-13-16,-1-18-5 16,-6 6-1-16,0-6 1 0,0 0-12 15,0 5-6-15,-1 1-46 16,1 6-18-16,0 6-51 15,0 6-23-15,0 0 17 16</inkml:trace>
  <inkml:trace contextRef="#ctx0" brushRef="#br0" timeOffset="571">706 24 192 0,'7'-6'74'0,"-7"6"-40"0,6 0-7 0,-6 0 29 15,0 0 0-15,0 0 3 16,0 0-15-16,0 0-6 16,-6 0-22-16,-1 0-3 0,0 6 0 0,0 0-7 15,0 6-3 1,1 0-5-16,-1 6 1 0,0-6-1 16,0 6 0-16,1 1 4 15,-1 5 1-15,0-6-4 16,7 6 1-16,0-6 0 15,0 6 0-15,0-6-3 16,7 0 2-16,0 0-1 16,6-6 0-16,-6-6 4 15,13-6 3-15,-6 0 0 16,6-12 2-16,1 0-4 16,-1-6-2-16,-7 0-5 15,1 6 0-15,0 0 2 16,-1 0 1-16,-6 6-4 15,0 6-1-15,0 0 3 0,-1 12 3 16,1 0-4-16,0 12-1 16,0-6-18-16,-1 6-5 15,1-5-24-15,0-1-6 16,0 0-34-16,0-6-12 16,-1 0 7-1</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8.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0 206 108 0,'6'6'41'0,"-6"-6"-22"0,7 30-3 0,-7-24 18 16,7 7-9 0,-7-1-3-16,7 6 1 0,0-6 2 15,-1 0-13-15,1 0 13 0,-7-6 5 16,0 0 7-16,0-6 4 15,0 0-16-15,0-12-6 16,0 0-8-16,0-6 0 16,0 0-4-16,0-7-2 15,0 7-2-15,0-6 0 16,0 0 2-16,0 0 2 16,0 0 1-16,7 0 0 15,0 6-7-15,6-6-2 16,-6 5 0-16,7 1 2 15,-8 0 0-15,8 6 2 16,0 6 0-16,-1 6 1 16,1 0-16-16,-1 0-4 15,1 0-23-15,-1 12-8 16,1 0-35-16,0 6-12 0,-8 1-11 16</inkml:trace>
  <inkml:trace contextRef="#ctx0" brushRef="#br0" timeOffset="212">373 158 144 0,'7'12'55'0,"-7"-12"-30"0,0 36-29 0,0-30 8 16,0 12-59-16,0 0-23 16,0 1 32-16,0-1 17 15</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7.3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88 155 244 0,'-7'6'90'0,"7"-6"-48"0,-6 60-36 0,-1-48 20 16,7 7-8-16,0-1 0 16,7 18-2-16,-7 0 3 15,6 18-11-15,1-5 0 0,8 17-1 16,-9-12-3-16,1 12-1 16,0-5 1-16,7-7 0 15,-1-6-40-15,1-6-17 16,-7-5-51-1,-1-25-48-15,1 0 52 16</inkml:trace>
  <inkml:trace contextRef="#ctx0" brushRef="#br0" timeOffset="303">7 113 236 0,'-7'-24'90'0,"7"24"-48"0,0-18-34 15,0 18 21-15,0-6-11 16,0 0 0-16,13-6-9 16,1-1-1-16,13 1-4 15,-6 0 2-15,20 6 3 0,0 0-1 16,6 12 1-16,-6 0 3 16,0 12 5-16,-6-6 0 15,-8 13-1-15,0-7 0 0,-13 12 3 16,-8-6-5-16,-12 12 2 15,-1-6-7-15,-27 6-3 16,7-5-3-16,-1 5-3 16,1-6-32-16,6 0-16 15,1-6-58-15,6-6-22 16,1 0 5 0</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3.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23 192 0,'0'-19'71'0,"0"19"-38"0,0-6-43 0,0 6 11 16,0 6-56-16,0-6-23 16,0 6 15-16,0 1 9 15</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5.0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0 268 0,'7'-13'101'0,"-7"13"-54"0,0 19-44 0,0-13 23 15,0 12-4-15,0 0 2 16,0 25-5-16,0-13-1 16,7 24-10-16,-1-4 4 0,1 35 3 15,0-13-3-15,0 38 1 16,-1-19-6-16,1 7-2 15,0-14 0-15,0 2 1 16,0-13-32-16,-1-7-12 16,1-10-43-16,0-14-18 15,0-6-28 1</inkml:trace>
  <inkml:trace contextRef="#ctx0" brushRef="#br0" timeOffset="216">0 960 340 0,'7'-6'126'0,"-7"6"-68"0,7 0-35 15,-7 0 35-15,0 0-21 16,0 0-4-16,7 0-17 16,-1 0-7-16,8 0-6 0,-7 0 0 15,6 0 2-15,1 0-20 0,6 12-9 16,-6-6-57-16,6 6-24 15,-6-6-56 1</inkml:trace>
  <inkml:trace contextRef="#ctx0" brushRef="#br0" timeOffset="658">333 942 184 0,'0'6'71'0,"0"-6"-38"0,6-6-19 0,-6 6 22 16,0 6-9-16,0-6-1 16,7 12-4-16,0-6 1 15,13-6-13-15,-6 0 5 0,13 6 3 0,-7 0-6 16,8 0-2-16,-1 0-3 16,7-12-2-16,-7 0-1 15,0-6 2-15,0 6-1 16,-7-12 0-16,1 6-1 15,-8-6 2-15,1 5-1 16,-7-11 0-16,-7 6-3 16,-7-6 1-16,0 6 2 15,-7-1 2-15,1 6-3 16,-14 13-3-16,6 0 0 16,-12 20-1-16,5-8 6 15,1 24 4-15,7-6-1 16,6 7 2-16,1-7 3 0,20 12 1 15,-7-4-4-15,27-2 1 16,-7-6-5-16,14 0-2 16,0-5 0-16,13-7-1 15,-6 0-18-15,13-6-7 16,-13 1-59-16,7-13-22 16,-8 0-54-1</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4.1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18 288 0,'7'0'107'0,"-7"0"-58"0,7 6-40 0,-7 0 25 0,7 12-17 15,-1-5-2-15,8 17 2 16,0-5 1-16,6 11-9 16,-6-5 1-16,6 5 1 0,0-6-2 15,1-5 2-15,-8-1 11 16,1-11 6-16,-1-1 10 16,-6-24 6-16,0-1-22 15,0-23-7-15,-1 5-8 0,1-5-2 16,0 0-12-16,0-1-3 15,-7 6-30-15,7 7-12 16,-7-1-37-16,6 7-16 16,1 6-21-1,0 6-43-15,0 0 60 16</inkml:trace>
  <inkml:trace contextRef="#ctx0" brushRef="#br0" timeOffset="540">543 116 148 0,'7'-6'55'0,"-7"6"-30"0,7-6-3 16,-7 6 23-16,0 0 3 15,0 0 6-15,0-7-5 16,0 7-1-16,0-6-26 16,0 6 5-16,-7-6 1 0,0 0 2 15,0 6 2-15,0 0-11 16,-6 0-5-16,-1 0-5 16,1 12-2-16,-1 1-8 15,1 5-2-15,-1 0 0 16,7 13 0-16,1-7 1 0,6 6 0 15,0-6-3-15,0 1 0 16,0-7-1-16,6 1 0 16,1-7 3-16,7 0 0 15,-1-6 1-15,1-6 2 16,-1 0-6-16,8-12-1 16,-8 0-3-16,8 0 0 15,-1-1 2-15,-6 7 4 16,-1 0-4-16,-6 6 2 15,0 0 0-15,6 12 2 16,-6-6 1-16,0 7 3 16,0-1-3-16,-1 6-2 15,1 0-25-15,0 1-9 16,0-1-30-16,6-6-10 0,-6 0-30 16,7-12-38-1,-1 0 51-15</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3.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27 249 180 0,'-7'12'68'0,"7"-12"-36"0,7 18-24 0,-7-12 16 16,7 13 1-16,-7-7 4 15,0 1 5-15,0-1 1 16,0 0-19-16,0 0 17 0,0 0 7 16,0-6 4-16,-7-6 3 15,0 0-22-15,1-6-7 16,6 0-9-16,-7-18-1 15,7 6-1-15,-7-19 1 16,7 6-4-16,0-11-1 16,0 6 3-16,0 0 1 0,0 5-1 15,7 0-1-15,0 7-6 16,-1 6-1-16,1 0 1 16,0 6 0-16,0 0-4 15,6 12-1-15,-6 0-15 16,7 6-6-16,-1-6-28 15,1 12-10-15,-1 0-39 16,1 6-14-16,0 0 1 16</inkml:trace>
  <inkml:trace contextRef="#ctx0" brushRef="#br0" timeOffset="371">332 91 196 0,'7'-6'74'0,"-7"6"-40"0,0 0-5 0,0 0 30 0,0 6-10 15,0 1-4-15,0 5-17 16,0-6-5-16,7 13-13 16,-7-7-2-16,0 18-1 0,0-6-1 15,0 6-1-15,0 0-34 16,0 1-15-16,0-7-73 15,0-5-63 1,0-1 62-16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2.4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59 160 288 0,'-13'6'107'0,"13"-6"-58"0,-7 6-37 0,7-6 26 0,0 12-18 16,0 0-6-1,0 24 5-15,0-6 4 0,7 25-12 16,0-13-1-16,6 24-3 0,-6-10 1 16,6 10 0-16,1-6-4 15,0 1-1-15,-7-7-41 16,0-6-19-16,0-6-44 16,0-18-19-16,0 0 4 15</inkml:trace>
  <inkml:trace contextRef="#ctx0" brushRef="#br0" timeOffset="291">59 256 220 0,'-20'-72'85'0,"20"72"-46"0,-20-42-8 0,13 36 29 16,0-6-15-16,0 6-3 16,7-12-19-16,0 0-4 15,7-1-11-15,-7 1-1 0,20 6 0 16,-6 0-1-16,20 0-1 15,-7 6-3-15,28 6 1 16,-7 0 2-16,6 6 2 16,-6-6 1-16,0 18 2 15,-7-6 10-15,-7 19 7 16,-7-7-1-16,-20 12 2 16,-1-6-14-16,-26 6-5 15,0-6-2-15,-14-6 0 16,7 1-36-16,-1 5-18 15,7-6-49-15,1-6-22 16,6-6-45-16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7.2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0 268 0,'0'0'101'0,"0"0"-54"0,0 0-33 16,0 0 26-16,0 6-13 15,0 0-1-15,0 6 5 16,0 0 2-16,0 12-17 16,0-5 8-16,0 11 4 0,0-6-4 15,0 0-2-15,0 0-10 16,0 0-5-16,0-6-2 0,0-6 1 15,0 0 1-15,0-6 3 16,0 0-3-16,0-12 1 16,0 0-5-16,7-12-2 15,-7 0-3-15,7-12 1 16,-1 6 1-16,1-6 0 16,0 6-3-16,0 0 2 15,-1 5-6-15,8 1 0 16,-7 6 1-16,13 12 1 15,-6 0 5-15,13 24 4 16,-7 1-1-16,7 5 0 16,-6 0-1-16,13 6 1 15,-7-6-15-15,7 6-5 16,-7-5-37-16,-7-1-18 16,1-6-53-16,-8-6-23 15,1-6 21-15</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7.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67 168 0,'13'-12'66'0,"-13"12"-36"0,28-13 7 0,-28 13 28 16,6-6-6-16,-6 6-2 15,7-6-10-15,-1 0-3 16,1 0-24-16,-7 0 6 0,0 0 4 16,0 0-1-16,0 6 1 15,0 0-11-15,-7 6-1 16,1-6-9-16,-7 18-1 16,-1 0-4-16,0 13-3 15,1-6 2-15,-1 5 2 16,7-5-4-16,7-1-3 0,0-6-2 15,14 0 3-15,-7 0 2 16,13-5 2-16,-6-1-1 16,6-6-2-16,-7 0-2 15,0 0-1-15,1 0-40 16,-1-6-19-16,1 0-45 16,0-6-21-16,-8 0-24 15</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8.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37 208 0,'13'-12'79'0,"-13"12"-42"0,7-12-10 0,-7 12 29 16,0 0 0-16,0 0 1 16,7-6-5-16,-1-1 0 15,-12 7-29-15,-1 0 2 0,-7 0 0 16,8 0-5-16,-8 7-1 0,0-1-16 15,1 12-4-15,-2-6-2 16,2 6 1-16,-1 0 1 16,7 7 1-16,7-7-5 15,7 12-1-15,0-6 3 16,7-12 1-16,-1-6 4 16,22 0 3-16,-8 1 2 15,-7-14 3-15,2 1-3 16,-9-12-2-16,1 6-5 15,-7-12-2-15,0 6-28 16,-7 0-12-16,0-1-30 0,0 7-12 16,0 6-39-1,-7 0-59-15,7 0 56 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8.6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0 260 0,'-7'0'96'0,"7"0"-52"0,0 12-38 15,0-5 20-15,0 5-8 16,0 0 0-16,7 7 5 15,0-6 5-15,6 5-15 16,1 1 6-16,6 6 2 0,1-6 6 16,6 1 4-16,0-8-2 15,1-12 2-15,-8 0-8 0,1-12-4 16,-1 4-3-16,-6-10 0 16,-1-1-6-16,-6-6-2 15,0 6-37-15,0 0-16 16,-1 7-43-16,1-1-20 15,-7 1-59 1,7 6-27-16,0 0 101 16</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9.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0 223 184 0,'0'0'71'0,"0"0"-38"0,0 6-6 0,0-6 27 0,7 12-19 16,0-6-5-16,7 6 4 16,-8 0 2-16,8 6-18 15,-1 0 9-15,1 7 4 0,0-6 3 16,-1-7 2-16,-6-6 3 16,0-6 0-16,0 0-13 15,-7-12-5-15,0 0-10 16,0-26-3-16,0 8 0 15,0-12 0-15,0 6 4 16,0 0 5-16,0 5-7 16,6 1-3-16,1 6-7 15,0 6-2-15,0-6-2 16,13 12 0-16,1 0 0 16,7 6 3-16,-8 0-16 0,7 6-5 15,0 0-31-15,0 12-11 16,-6-6-31-16,-1 6-12 15,0 0-16 1,1 6-43-16,-1-6 53 16</inkml:trace>
  <inkml:trace contextRef="#ctx0" brushRef="#br0" timeOffset="465">681 138 168 0,'13'-12'66'0,"-13"12"-36"0,7-6 9 0,-7 6 30 16,0 0-2-16,0 0 2 0,0-6-10 16,0 0-4-16,0 0-30 15,0 0 9-15,0 0 4 0,0 0-12 16,-7 0-4-16,1 0-9 16,-8 6-3-16,7 0-6 15,-6 6-3-15,6 0 2 16,-7 6 0-16,8 0-4 15,-8 12-1-15,7-5 1 16,7 5 0-16,0-6 1 16,0 6 0-16,0-6 0 15,7 12 0-15,0-6 0 16,6 1 0-16,1-7 4 16,6-12 2-16,-6 1 2 0,6-14 2 15,-6 1-12-15,-1-12-3 16,1 5-5-16,-7-5-1 15,-1 6 3-15,1 0 5 16,0 6-7-16,0 6-1 16,0 0 4-16,-7 12 3 15,0 0-8-15,0 12-2 16,0-5-20-16,0 12-5 16,0-7-22-16,6 0-9 15,1-6-33-15,7-6-12 16,-1 0 1-1</inkml:trace>
  <inkml:trace contextRef="#ctx0" brushRef="#br0" timeOffset="1110">1361 145 160 0,'14'-19'63'0,"-14"19"-34"0,0-12 1 0,0 12 28 16,0 0 2-16,0 0 3 15,0 0-12-15,0 0-7 16,-7-6-24-16,0 6 1 0,-6 0 2 15,6 0-3-15,-7 6-2 16,0 0-4-16,-7 6 1 16,8 1-2-16,-8 5 2 15,8 0-2-15,-1 0 2 16,1 0-8-16,6 0-4 16,7-6-5-16,7 6 1 15,0-6 3-15,6 6 3 16,1-6 0-16,-1-5 2 15,1-1-4-15,-1-6 0 16,1 0 5-16,1 0 3 16,-2 0-6-16,-6-6-3 15,0-1-1-15,-1 1 1 0,1 0-1 16,-7 6-1-16,0 0-4 16,7 6-2-16,0 0 0 15,6 19 4-15,1-6 1 16,6 17 1-1,-6-6 2-15,6 12 1 0,-6-6 5 16,-1 13 3-16,1-13 5 16,-14 18 4-16,0-6-1 15,-20 13 0-15,-1-13-4 16,-40 12 1-16,7-6-7 16,-49-4-3-16,22-8-14 15,-7 6-8-15,13-6-24 16,-7 7-12-16,14-13-57 0,7 0-25 15,6-6-59 1</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5.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 97 156 0,'20'-30'57'0,"-26"18"-30"0,19-1 10 16,-13 13 30-16,0 0 4 15,0 0 5-15,0 0-22 0,0 0-8 16,0 0-27-16,0 0 2 15,0 13 0-15,0-7-5 0,0 6 1 16,0 0 1-16,7 30 1 16,-7-5-4-16,0 35 1 15,0-5 0-15,7 11-1 16,-7-11-7-16,8 18-3 16,-2-13-3-16,1 1 1 15,-7-12-2-15,7-1 2 16,0-12-2-16,-7 7 2 15,0-7-13-15,0 1-3 16,0-13-34-16,0-5-14 16,0-1-26-16,0-12-8 15,0-6-20-15,0-24-7 16</inkml:trace>
  <inkml:trace contextRef="#ctx0" brushRef="#br0" timeOffset="404">6 146 280 0,'-6'-6'107'0,"6"6"-58"0,0 6-15 0,0-6 34 16,6 6-18-16,1-6-3 16,0 0-17-16,0 0-4 15,6 6-15-15,1 0 7 0,6 0 4 16,-6 0-2-16,14-12 0 16,-1 0-9-16,14-6-4 15,-1 0-4-15,23-7 0 16,-9 7 0-16,-7-6 1 15,-6 0 0-15,7 0 2 16,-14 5-12-16,0 1-3 16,-7 0-31-16,1 6-14 15,-8 0-34-15,1 0-12 16,-7 6-24-16,-7 6-8 16,-1-6 23-1</inkml:trace>
  <inkml:trace contextRef="#ctx0" brushRef="#br0" timeOffset="728">231 690 260 0,'-7'31'96'0,"7"-31"-52"0,-20 12-12 0,13-6 35 16,7 0-15-16,0-6-3 16,0 0-8-16,0 0-2 15,7 0-21-15,0 0 5 0,13-6 4 16,-6 0-15-16,13-6-4 16,1 0-1-16,20-13 2 15,-8 7-6-15,1-7-2 16,1 7-45-16,-8 0-18 15,-7 0-33-15,7 6-11 16,-7 0-14 0</inkml:trace>
  <inkml:trace contextRef="#ctx0" brushRef="#br0" timeOffset="1022">252 1023 264 0,'-14'6'99'0,"14"-6"-54"0,-14 37-6 0,8-31 37 0,6-6-28 16,0 0-9-16,0 0-7 15,0 0 2-15,6 0-19 16,1 0 9-16,14 0 4 0,-1 0-13 0,15-6-3 15,-8 0-4-15,21 0 0 16,-8-1-9-16,22-5-4 16,-14 0-41-16,6 0-18 15,-5 0-40-15,-2 6-17 16,-6 0-32 0</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1.2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0 139 248 0,'7'-12'93'0,"-7"12"-50"0,7 6-19 0,-7-6 27 16,6 6-15-16,1 0-4 15,0-6-16-15,0 0-5 16,6 0-7-16,1 0-1 0,6 0 1 16,-6 0 0-16,13 0 2 15,-7 0 1-15,1 0 1 16,-1 0 2-16,0 0 4 16,1 0-4-16,-1-6 2 15,-6 0-7-15,-1-12-1 16,1 5 0-16,-8-5 2 15,1 0-1-15,-14 0 2 16,7 0 5-16,-13 6 4 16,-1 0-2-16,-13 6 2 15,7 6-3-15,-21 12 2 16,7 0 1-16,-7 18-1 16,14 0-1-16,7 19-1 0,0-6-1 15,26 11 0-15,-6-6-2 16,21 0-1-16,-8-4-5 15,28-14-1-15,-14-6 1 16,14-6 0-16,-7-6-29 16,7-12-10-16,-8 0-87 15,-5-24-37-15,-8 6-28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3.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0 142 212 0,'13'0'82'0,"-13"0"-44"0,14 0-18 15,-14 0 27-15,7 0-14 16,0 0-4-16,6 0-5 16,1 0-1-16,-1 0-13 15,1 0 3-15,-1 0 1 0,1 0-1 16,0 0 0-16,-1 0-3 15,1-12-1-15,-1 6-1 16,1 0 2-16,-1 0-3 0,-6-12 1 16,0 0-5-16,-7 0-2 15,0 0 2-15,-7-1 2 16,0 7-2-16,-13 6-2 16,7 0-3-16,-15 12 1 15,8 0 3-15,-7 12 1 16,7-5 1-16,-1 17 2 15,1-6 6-15,6 12 4 16,1 6-6-16,13 6-3 16,0-11-4-16,13-1 0 15,1-6-2-15,13 6 2 16,-7-6-7-16,7-6-1 16,1 1-36-16,-1-19-13 15,0 0-32-15,0-18-11 0,-7 6-38 31,1-13-22-31,-1 7 80 0</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3.3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 18 196 0,'6'-18'74'0,"-6"18"-40"0,7 0 15 15,-7 0 39-15,-7 6-14 0,7-6-3 16,-6 0-37-16,-1 0-13 16,-7 12-13-16,1 0-4 15,-1 12 2-15,0 0-1 0,1 0 0 16,-1 0-6-16,8 6 1 16,-1-6-2-16,14 6 0 15,-1 0-3-15,15 6 1 16,-8-6 4-16,21 0 2 15,-7-5 0-15,8-1-2 16,-8 0 1-16,1-6 1 16,-8 0 23-16,-13 0 13 15,-1 0-10-15,-26 18-6 16,7-7-16-16,-15 2-3 16,8-7-34-16,-7 0-14 15,-1-6-35-15,1 6-14 16,6-6-41-1,8-6-52-15,-1-6 63 0</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4.3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18 212 0,'27'-12'82'0,"-27"12"-44"0,7-6 6 0,-7 6 36 16,0 0-6-16,0 0-1 15,-7 6-26-15,0 0-11 16,-13 6-21-16,6 0 1 0,-13 6 4 0,7 0-7 15,-15 12 0-15,8-5-1 16,-1 5 2-16,1 0-7 16,7 6-4-16,6-11-9 15,14 5-1-15,0-6 3 16,28 7 2-16,-8-7-1 16,14 0 2-16,-7 0 1 15,8 12 0-15,-8-6 11 16,-7 0 5-16,1 1 9 15,-21 17 7-15,0-6-13 16,-27 12-3-16,-1-5-10 16,-20 0-4-16,7-7-37 15,-20 0-14-15,7-6-98 0,-8 7-43 16,8-7 6 0</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3.7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0 288 0,'0'-12'107'0,"0"12"-58"0,0 6-51 0,0 0 22 16,0 12-10-16,0-6 2 15,0 24 2-15,0 1 1 16,7 36-8-16,0-7 2 0,6 38 2 15,-6-20 2-15,0 20 5 16,1-20-8-16,5 7-3 16,-6-12-4-16,7 12 0 15,-1-12-35-15,-6 5-13 16,0-17-29-16,0-12-11 16,-1-7-20-1,-6-18-25-15,0-6 57 16</inkml:trace>
  <inkml:trace contextRef="#ctx0" brushRef="#br0" timeOffset="191">13 1139 244 0,'-13'-18'90'0,"13"18"-48"0,0-6 4 16,0 6 39-16,0 0-19 15,0 0-8-15,7 0-22 16,-1 0-11-16,8-6-14 16,-7 0-5-16,13 0-2 0,-5 0 0 15,5 0 2-15,0 0-27 16,1 6-13-16,-1 0-41 15,0 0-17-15,2 0-44 16,-2 0-43 0,-6 0 69-16</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2.2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75 108 252 0,'-7'-42'93'0,"7"42"-50"0,7-42-2 0,-7 30 39 15,0 6-29-15,0 0-10 16,0 6-21-16,7 12-6 15,-1 12-8-15,-6 0 9 0,7 24 7 16,0-5 0-16,0 47 1 16,0-12-1-16,-1 49 1 15,1-18-11-15,7 17-4 16,-8-17-3-16,8 17-1 16,-7-17-2-16,6 6 1 15,-6-13-22-15,7-11-7 0,-7-19-38 16,-1-12-16-16,1-12-18 15,0-11-4-15,0-7-13 16,-1-18-30 0,1-6 55-16</inkml:trace>
  <inkml:trace contextRef="#ctx0" brushRef="#br0" timeOffset="263">21 1218 188 0,'-21'-12'71'0,"21"12"-38"0,0-6 3 0,0 6 30 16,0 0-7-16,0 0-2 15,7 6 5-15,0-6 5 16,13 6-36-16,-6 0 9 0,6-6 5 16,0 0-21-16,8 0-7 15,-8 0-9-15,14-6-1 16,-7 0-2-16,14-6 0 15,-7 6-43-15,0-6-19 16,-7 0-59-16,13 6-25 16,-13 0-24-1</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6.6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78 132 0,'-14'-24'49'0,"14"24"-26"0,0-12 8 0,0 12 26 0,-7 0-15 16,1 0-4-16,6 12-20 15,0 0-6-15,6 24-8 16,1-6 4-16,20 19 2 0,-6-7-5 16,12 6-1-16,-5-6 0 15,6-12 0-15,-7-5 15 16,0-25 10-16,0 0-2 16,0-31 1-16,-7 7-2 15,1-18-1-15,-8 6-10 16,-6-6-2-16,0 6-7 0,0-1-2 15,0 7-26 1,-1 6-13-16,1 0-42 0,0 6-16 16,0 6-11-1,-1 6-34-15,1 0 43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7.0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224 18 180 0,'0'-12'68'0,"0"12"-36"0,0-6 2 0,0 6 31 0,-6 0-20 15,-1 0-5-15,-20 12-13 16,6 0-5-16,-6 18-12 15,0-5-2-15,0 12-1 0,0-7 1 16,6 6 2-16,1-6-10 16,13 6-2-16,0-4-1 15,14-8-2-15,0 0 1 16,20-6 3-16,-6-6 2 16,6 6 2-16,-7 0-1 15,0 0-2-15,1-6 3 0,-15 19 2 16,1-6 7-16,-27 11 4 15,0-6-8-15,-8 6-2 16,8-5-35-16,0-7-13 16,-1 0-50-16,8-5-18 15,-1-7-9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7.4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72 0,'20'12'27'0,"-20"-12"-14"0,21-6 2 0,-21 6 13 0,7 0-13 16,-1 0-3-16,15 6-2 16,-8 0 1-16,8 0 3 15,-8-6 2-15,8 0 2 16,-8 0 1-16,1-6-10 15,-1 0 8-15,1-12 3 0,-1 6-6 16,1-12-3-16,0 6 0 16,-8-6 3-16,1 0-2 15,-7 0 3-15,0 6 5 16,-13 6 4-16,6-1-8 16,-7 13-4-16,1 0-3 15,-1 25 1-15,1-7 1 16,6 12 1-16,0 0-9 15,7 0-3-15,0 0-1 0,14 0 2 16,-8-5 2-16,21-13 1 16,1 0-11-16,26-18-5 15,-13 0-45-15,26-12-20 16,-12-1-44 0</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203 48 192 0,'-13'-30'71'0,"13"30"-38"16,-7-18-6-16,7 18 29 0,0 0-27 16,0 0-10-16,0 6-6 15,0-6 1-15,7 30-8 16,-1 24 10-16,1 0 4 0,0-5 1 15,7 47 2-15,-8-18-9 16,8 31-1-16,-7-13-5 16,13 13 0-16,-6-19-5 15,-1 31 0-15,1-18-1 16,-1-1-2-16,1-17-32 16,0-1-16-16,-1-18-38 0,1-5-16 15,-1-7-14 1,1-30-3-16,-1 0 65 15</inkml:trace>
  <inkml:trace contextRef="#ctx0" brushRef="#br0" timeOffset="481">40 1127 220 0,'-27'-6'85'0,"27"6"-46"0,-13 0-21 0,6 0 25 16,7 0-24-16,0 0-10 15,7 0 0-15,0 0 3 16,13-6-6-16,0 0-1 0,21 0-1 16,-7 0-2-16,34 6-2 15,-21 0 1-15,21 0-1 16,-7 0-14-16,7 0-5 0,-7 0-6 16,0 0-2-16,-13 0 8 15,-1 0 6-15,-6 0 6 16,-7 0 4-16,-7 0 13 15,-7-6 6-15,1 0 14 16,-8 0 6-16,1 0-6 16,-8 6-1-16,-6 0-10 15,-6 6-4-15,-1 0-8 16,-13 12-5-16,6 0 1 16,-6 12 2-16,6-6-7 15,7 13 0-15,0-7-2 0,14 0 2 16,0-6-1-16,7-18 1 15,-1 0 6-15,8-18 2 16,-1 6 0-16,0-12-1 16,-6 6 3-16,-1-6 5 15,-6 6-5-15,0 0 0 16,0 0-28-16,-1 0-14 16,1 0-67-16,0-1-27 15,0 7 9 1</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0.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0 208 140 0,'7'0'52'0,"-7"0"-28"0,0 0-8 16,0 0 18-16,0 6-9 16,0-6-5-16,7 6 2 15,0-6 0-15,6 6-11 16,1 1 2-16,6-1 1 0,-6 0 1 15,6-12 1-15,7 6 3 16,-6-13 2-16,-8 7-7 16,8-18-1-16,-1 6-5 15,0-6-3-15,-6 0 2 16,-7 0 2-16,-1 0 5 0,-12 0 1 16,6 6 0-16,-14-1 1 15,1 7-6-15,-8 6-2 16,1 6 0-16,-7 24 2 15,6-5 8-15,-6 17 3 16,7 0-6-16,6 12-4 16,1-6-6-16,13 7-2 15,0-7 1-15,13 6 0 16,1-12 0-16,20-6 0 16,-14-5-9-16,28-13-4 15,-8-6-64-15,15-12-26 16,-8 0-71-1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8.7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111 246 244 0,'-14'-18'90'0,"14"18"-48"0,-7-18-3 0,1 18 35 15,-1 0-25-15,0 0-10 16,7 18-21-16,0 0-7 16,0 19-7-16,0-7 10 0,0 30 8 15,0-12-5-15,7 31 1 16,0-13-11-16,-7 18-2 16,0-11-1-16,6-1 2 15,-6-11-32-15,7 0-14 16,-7-7-57-16,7-18-26 15,0-6-23-15</inkml:trace>
  <inkml:trace contextRef="#ctx0" brushRef="#br0" timeOffset="315">56 349 212 0,'-27'-78'82'0,"27"78"-44"0,-20-49 4 15,13 43 34-15,7-12-23 16,0 0-7-16,0-6-19 0,0 0-5 15,7-6-13 1,0 6-3-16,20-1 0 0,-7 7-1 0,21 0 0 16,-7 6 1-1,34 12 3-15,-7 0-2 0,14 18 1 16,-14 6 4-16,0 7 2 16,-6-7 6-16,-15 12 4 15,-6-6 3-15,-27 6 1 16,0-6-7-16,-27 7 0 15,-1-1-10-15,-26 6-2 16,6-6-10-16,-13 0-4 16,6-6-44-16,1 1-19 15,6-7-57-15,13 6-23 16,1-6-14 0</inkml:trace>
  <inkml:trace contextRef="#ctx0" brushRef="#br0" timeOffset="900">913 626 164 0,'21'-6'63'0,"-21"6"-34"0,0-6 8 0,0 6 28 15,0 0 1-15,0 0 2 16,0-6-9-16,0 6-1 16,-7 0-33-16,7 0 1 0,-7 0-1 15,0 0-7-15,-6 0-3 16,6 0-4-16,-7 6-2 15,1 0-8-15,-8 12 0 16,8-6-1-16,-9 13 0 16,2-7-5-16,7 6 1 15,-1 0 2-15,7 6 1 16,0-6-2-16,7 6 2 16,0-5-1-16,14 0 0 15,-7-7 2-15,13-6 0 16,-6-6 4-16,6-12 2 15,-5 0-2-15,-2-6-3 0,1 0 0 16,-1-7-1-16,-6 0-3 16,0 7 2-1,0 0-6-15,-1 6-3 16,1 0 6-16,0 18 1 0,0 0 3 16,0 13 0-16,-1 0-14 15,1 5-5-15,-7-6-28 16,7 0-12-16,-7-6-27 15,7-6-8-15,-1 0-23 16,1 0-22 0,0 0 60-16</inkml:trace>
  <inkml:trace contextRef="#ctx0" brushRef="#br0" timeOffset="1651">1354 644 148 0,'35'-12'55'0,"-35"12"-30"0,7-12 8 0,-7 12 28 15,0 0 9-15,0 0 5 16,0-6-13-16,0 0-5 0,0 0-32 15,0 0 0-15,0 0 3 0,0 6-5 16,-7 0-1-16,-1 0-6 16,-5 0-2-16,-1 0-4 15,-6 6 1-15,6 0-6 16,1 6-3-16,-1 0-1 16,1 0-1-16,-1 0 2 15,0 7 3-15,1-7-7 16,6 12 0-16,0-6-2 15,7 6 2-15,0 0-1 16,7 0-1-16,0-6 3 16,13-6 0-16,1-6 3 15,-1 0 3-15,0 1 0 16,1-14 0-16,-8 1-1 0,1-6 2 16,-1 0-3-16,2 0 0 15,-2 0 1-15,-6 0 0 16,0 6 0-16,0 0 0 15,-7 0-2-15,0 0 1 16,0 0-2-16,0 0 2 16,0 0-2-16,0 0-1 15,0 6-2-15,0 0 1 16,0 0-6-16,7 12 0 16,-1 0 1-16,21 18 3 15,-6 0 0-15,13 19-1 16,-7-6 3-16,0 5 2 15,0-6 2-15,-6 6 3 16,-1-5 3-16,-7-1 5 0,-6-6 3 16,-27 6 2-16,6-6-10 15,-40 7-3-15,7-7 0 16,-28 6 1-16,14-6-3 16,-15 0-1-16,15-6-6 15,-13 13-2-15,12-13-31 16,1 0-12-16,14-6-46 15,6 6-19-15,7-6-23 16,14 1-8-16,6-7 24 16</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1.8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340 125 224 0,'61'-44'85'0,"-61"44"-46"0,7-24 1 0,-7 24 35 16,0-6-3-16,0 0 0 15,-14-6-18-15,1 0-9 16,-8 0-25-16,8 6 1 0,-21 6 2 16,7 0-10-16,-14 18-2 15,7-6-7-15,-6 18-3 16,6 2-3-16,-6 22 1 16,6-6-1-16,7 31-2 15,6-12-2-15,15 17 1 16,-1-10 1-16,27-2 2 15,-6-11 3-15,26-25 2 16,-6-5 3-16,27-37 1 16,-14-1-1-16,0-23 1 15,-6 6 0-15,-7-31 1 16,-7 13-2-16,-7-13 1 0,-6 6-6 16,-14 1-1-16,0 6-27 15,-14 0-11-15,8 4-41 16,-1 14-17-16,0 0-48 15,14 24-20-15,-7 0 44 16</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4.2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0 151 200 0,'27'12'77'0,"-27"-12"-42"0,7 6-30 0,-7 0 19 16,0 0-4-16,0 0 0 15,7 1 3-15,0-7 0 16,6 6-12-16,1 0 2 0,0-6 3 15,-1 0-2-15,1-6 2 16,-1 6-5-16,1-13 1 16,-1 7-3-16,-6-12 0 15,0 0-1-15,0-6 0 16,0 6 2-16,-7-6 4 16,0 6 1-16,-7 0 0 15,7 0-5-15,-14 6-2 0,7 0 0 16,-6 12 0-16,-1 0-2 15,1 18 1-15,-1-6 0 16,1 6 1-16,-1 0 0 16,0 12 0-16,1-6 2 15,6 12 1-15,0-6-5 16,0 7-2-16,7-7-2 16,0 6 1-16,0-6-7 15,7-6 1-15,0-6-39 16,7-6-14-16,-1 0-29 15,1-5-12-15,-1-1-23 16</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4.6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39 156 0,'0'0'60'0,"0"0"-32"0,0-18 11 0,0 18 30 16,-7-6-7-16,0 0-1 0,1 0-17 15,-1 0-5-15,-14 12-22 16,8-6-1-16,-8 12 0 0,1 0 1 15,0 12-1-15,-1 0 3 16,8 14 2-16,-1-8-7 16,8 6-1-16,-1-6-5 15,14 6-3-15,-1-6-2 16,15 2 0-16,-1-2 0 16,7-6 1-16,-7-6-5 15,1-6-1-15,-1-6-37 16,7-12-16-16,-6 0-38 15,-1-12-15-15,0 0-39 16</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4.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38 208 0,'0'-24'79'0,"0"24"-42"0,0-12-10 0,0 12 27 16,0 0-22-16,0 0-7 15,0 24-2-15,0 0 1 16,0 36-12-16,0-16 6 0,7 28 3 16,0-12-3-16,6 37 0 15,-6-18-4-15,7 24 1 0,-1-19-8 16,2 7-2-16,-2-12-1 15,-6 5 0-15,0-11-35 16,0-7-17-16,-1-11-35 16,1-6-13-16,-7-13-13 15,0-30-27 1,0 0 53-16</inkml:trace>
  <inkml:trace contextRef="#ctx0" brushRef="#br0" timeOffset="160">20 1018 268 0,'-14'-24'101'0,"14"24"-54"0,-6 0 0 15,6 0 41-15,0 0-31 0,0 0-9 16,6 0-14-16,1 0-2 16,20 0-18-16,-6 0-6 15,20-6-1-15,-7 0-9 0,14-6 0 16,-8 0-57-16,9-6-23 16,-8 5-107-1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3.0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 66 272 0,'6'-48'101'0,"-6"48"-54"0,7-18-17 0,-7 18 31 15,0 6-14-15,0 0-2 16,0-6-22-16,0 0-9 15,0 18-8-15,0 0 2 0,0 24 4 16,0-6 3-16,0 31 0 16,0-19-1-16,0 18 1 15,0-12-2-15,0 19 2 16,0-13-6-16,0 12-1 16,0-11-6-16,0-1-2 15,0-12 2-15,0 0 1 16,0-6 1-16,0 0 0 15,0-6-2-15,0 0 1 16,0-6-2-16,0-5 2 16,0-1 0-16,0-6 3 15,0 0-1-15,0-6 0 16,0-6-3-16,0 0 1 0,0 0 0 16,0 0 1-1,0 0 0-15,0 0 2 0,0-6-1 16,0 6 2-16,0-6-4 15,0 0-2-15,0 0 2 16,0-6 2-16,0 0-2 16,-7-12 0-16,1 6 1 15,6-6 0-15,0 6-5 16,-7-6-1-16,7 0-2 16,0-7 0-16,0 7 5 15,0-6 1-15,0 6-3 16,0-6-1-16,0 6 1 15,0-6 0-15,0 6-2 0,0 0 2 16,0 1-1-16,7-2 0 16,-1 7-3-16,1 6-1 15,0 0-2-15,6 6 2 16,-6 0-1-16,13 6 2 16,-7 0 3-16,8 6 3 15,-1 1 0-15,0 5-1 16,1-7 1-16,-8 7-1 15,0 0 0-15,-6 0 2 16,-1 0 3-16,-6 6 4 16,0 0 0-16,-13 0 0 15,7 1-5-15,-14-1-1 16,-1-6 1-16,1 0 0 16,6-6-2-16,-6 0 1 0,0 0-9 15,0 0-3-15,7-6-37 16,-1 0-17-16,1-6-59 15,6 6-24-15,0 0-22 16,7-6-9 0,0 0 94-16</inkml:trace>
  <inkml:trace contextRef="#ctx0" brushRef="#br0" timeOffset="511">553 891 236 0,'-6'-6'88'0,"6"6"-48"0,0 6-36 0,0 0 19 0,0 6 2 16,0 0 7-16,13 18 0 15,1 0 1-15,6 19-18 16,-7-7 13-16,7 12 6 0,-7-12 4 16,1 7 4-16,0-7 3 15,-8 6 2-15,-6-12-8 16,-20 7-1-16,6-7-11 16,-32 0-2-16,5-6-12 15,-13 0-5-15,8-6-3 16,-9-6 1-16,8 0-8 15,0 1 0-15,7-7-24 16,-1-6-8-16,8 0-69 0,-1-12-28 16,7 0-75-1</inkml:trace>
  <inkml:trace contextRef="#ctx0" brushRef="#br0" timeOffset="729">425 494 364 0,'0'-12'137'0,"0"12"-74"0,0 0-82 0,0 0 18 0,7 0-61 16,0 0-24-16,0 6-47 15,0 0-16-15</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8.6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91 204 0,'6'-12'77'0,"-6"12"-42"0,0-24-4 16,0 24 32-16,0-6-7 16,0 0 2-16,-6-6-6 15,-1 0 0-15,0 0-29 16,0 6 0-16,-6 6 1 0,6 0-11 16,-8 12-4-16,2-6-11 15,-1 18-3-15,7-6-1 16,1 18 2-16,6-6-3 0,6 6 2 15,1-6-2-15,14 1 0 16,0-7 6-16,6 0 5 16,0-12 2-16,0-12 4 15,-5 0 6-15,-2-12 2 16,-6-6-3-16,-8 0-1 16,1 0-26-16,-7 0-9 15,0-1-43-15,-7 1-16 16,1 0-52-16,-1 6-18 15,0 0 28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7.5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61 184 0,'7'-55'68'0,"-7"55"-36"0,-7-18-7 0,7 18 27 16,-8 12-24-16,8-6-7 15,0 31-10-15,0-7-2 16,-7 30-5-16,7-6-3 0,-7 37 2 15,7-13-2-15,0 31 2 16,0-13-2-16,0 12 2 16,0-18-9-16,0 1-3 0,0-13-35 15,0-6-14-15,0-11-25 16,7-13-33 0,-7-12 41-16</inkml:trace>
  <inkml:trace contextRef="#ctx0" brushRef="#br0" timeOffset="206">41 1061 188 0,'-14'-36'71'0,"14"36"-38"0,-20-13-6 16,13 13 27-16,7 0-11 15,0 0 0-15,0 0-22 0,0 0-8 16,7 0-8 0,-7 0 1-16,7 0 0 0,0 0-2 0,6 6-3 15,1-6 2-15,6 0 2 16,0 0-40-16,9 0-15 15,-9 0-29-15,7 0-11 16,-7 0-6 0</inkml:trace>
  <inkml:trace contextRef="#ctx0" brushRef="#br0" timeOffset="659">369 151 168 0,'6'-48'66'0,"-6"48"-36"0,7-36-11 0,-7 36 21 0,7-6-11 15,0 0-2-15,0 6-10 16,-7 0 0-16,13 6-10 16,-6 0 5-16,6 24 1 0,-6-6-2 15,0 36-1-15,0-11-6 16,0 17-1-16,-1-6 5 15,1 25 5-15,-7-13 2 16,0 18 0-16,0-12 1 16,0 0 0-16,0-11-6 15,0-7-4-15,0-6-1 16,0-12 1-16,0-6-3 16,0-17 0-16,0-1-3 15,14-30-1-15,-1 0-6 16,9-13 0-16,-2 1 1 0,7-6 3 15,-7 6-3-15,8 6 2 16,-8 0 0-16,7 18 2 16,-7 0 1-16,1 24 3 15,0-6-1-15,-1 24 2 16,-6-6-2-16,0 13 2 16,-1-7-24-16,1 6-11 15,-7-12-41-15,-1 1-16 16,1-7-28-1</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6.6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96 148 0,'0'-6'57'0,"0"6"-30"0,0 0-18 0,0 0 14 16,0 6-9-16,0-6-1 16,0 12 8-16,0 0 6 15,0 19-14-15,0-7 6 0,0 12 4 16,0 0 1-16,0 12 1 15,0-10-10-15,6 4-2 16,-6-6-5-16,0-6-3 16,0-6 0-16,0-6-1 15,0 0 4-15,0-18 3 16,0 0-6-16,7-30-3 16,0 6-4-16,0-18-1 15,0 6-5-15,20-14-2 16,-7 14 2-16,0-6 3 15,1 6 0-15,-1 6 4 16,0 6-2-16,1 6-1 0,-8 5 0 16,8 7 3-16,-1 6 0 15,-6 12 1-15,-1-5 4 16,-6 17 2-16,0-6 4 16,0 12 4-16,-1-6-4 15,-6 0 0-15,0-6-4 16,0 0-1-16,0-6-6 15,7-12 1-15,1 0-2 16,12-24 0-16,-6 6-9 16,13-18-3-16,0 6-2 0,7-18 2 15,-7 11 6-15,0 1 2 16,0 0 1-16,1 12 1 16,-8 6 3-16,0 24 0 15,-6-6 7-15,-7 30 4 16,-1-6-3-16,1 24-2 15,0-5-2-15,0 17-3 16,0-6 1-16,-1 6-1 16,1-10-49-16,0 4-19 15,0-12-48 1,0-6-21-16,-1-5 72 16</inkml:trace>
  <inkml:trace contextRef="#ctx0" brushRef="#br0" timeOffset="601">849 289 184 0,'6'0'68'0,"-6"0"-36"0,0 6-31 0,0-6 16 16,0 6-7-16,0 0 2 15,7 0-5-15,0 0-2 16,7 0-2-16,-1 2-3 0,2-2 3 15,-2-6-4-15,8 0 0 16,-1 0 3-16,7-6 3 16,-7-2 0-16,8-4 2 15,-1 0-2-15,0-6 2 16,-7 0-4-16,-6 0-2 16,-1 0 2-16,-6 0 0 15,0 6 7-15,-7 0 4 16,0 0-5-16,-20 6-3 15,-1 0-1-15,1 6-1 16,0 0-7-16,-8 24 0 16,8-6 1-16,-7 24 3 0,7-6 4 15,-1 20 4-15,8-14 0 16,6 12 2-16,0-12-4 16,7 0-2-16,0-5-2 15,7-7 0-15,0 0-2 16,20-12-1-16,-7-6 3 15,14-6 0-15,-7-6-39 16,7-6-17-16,0 0-36 16,7-12-47-1,-7 0 40-15</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9.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234 760 232 0,'7'-12'88'0,"-7"12"-48"16,0-6-20-16,0 6 27 0,-7 0-5 15,1 0 0-15,-1 0-12 16,0 0-6-16,-14 6-14 16,7 0-2-16,-13 6-1 0,7 0-6 15,-7 18 0-15,-1-6-1 16,0 12 0-16,8-5-3 16,6 5 0-16,1 0 2 15,13 0 0-15,0-6-4 16,13 0 1-16,1-5 2 15,6-7 3-15,2-6 9 0,5-18 5 16,-7 0-5-16,7-24-1 16,-6 5-5-16,-1-29-1 15,1 12-1-15,-7-30 1 16,-1 17-15-16,-6-17-7 16,0 12-8-16,0-19-3 15,0 13 2-15,-7-12 3 16,0 11 9-16,0 1 5 15,0 6 0-15,0 5 2 16,0 7-11-16,0 0-2 16,0 12-26-16,0 5-9 15,0 1-32 1,0 12-20-16,0 0 51 16</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0.2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285 23 184 0,'0'-18'68'0,"0"18"-36"0,0 0 0 0,0 0 30 15,-14-6-6-15,7 6 0 16,-6 6-18-16,-1 0-9 16,-6 0-16-16,6 0-4 0,-6 13-2 15,0-1-1-15,-7 6 1 16,6 0-4-16,1 6 0 15,-1-6-6-15,8 0-2 16,-1-6-3-16,14 6 0 16,0-5 2-16,7 5 4 15,0-6 7-15,6 6 5 16,1-6 8-16,0 0 3 16,-1-6 7-16,-6 6 3 15,0 0-4-15,-7 6-2 16,0 1-9-16,-14 5-5 0,1-6-17 15,-8 0-9-15,1 0-47 16,0 0-22-16,6-6-50 16,0 0-20-16,1 0 29 15</inkml:trace>
  <inkml:trace contextRef="#ctx0" brushRef="#br0" timeOffset="322">624 512 356 0,'-14'0'134'0,"14"0"-72"0,-13 12-57 0,6-6 27 16,0 0-20-16,0 0-5 15,-13 24-4-15,7-6 0 16,-15 19-2-16,8-7-1 0,-14 12 1 16,7-6-52-16,-14 12-20 0,1-5-75 15,-8-1-41 1,14-6 90-16</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1.6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24 204 0,'-7'-12'77'0,"7"12"-42"0,-7 0-15 0,7 0 24 15,0 6-11-15,0 0-2 16,-6 12-12-16,6-6-4 15,0 18-8-15,0-5 6 0,-8 17 6 0,8-6 1 16,-7 12 3-16,0-12 0 16,0 7 3-16,1-7-5 15,-1-6-3-15,7-6-6 16,-7-6-2-16,7 0-6 16,0-24-3-16,0 0-3 15,0-30-1-15,0 6-1 16,14-24 3-16,-8 5 0 15,8-5 3-15,1 6-3 16,-2 6-2-16,1 5-3 16,-1 7 1-16,1 6 1 15,-1 12-1-15,1 0 10 0,0 24 4 16,-7 0-2-16,0 18-2 16,0-6 0-16,0 19-1 15,-1-7 0-15,1 6 0 16,-7-6 0-16,0 6 2 15,0-5-36-15,0-7-15 16,0 0-50-16,0-6-20 16,0 0-27-1</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227 24 220 0,'0'-12'82'0,"0"12"-44"0,0-12-5 16,0 12 31-16,0 0-7 15,0 0 1-15,-6 0-17 16,-1 0-7-16,-13 6-20 15,5-6-9-15,-12 12-1 0,0 0-5 16,-8 18-2-16,8-6 2 16,-2 18 0-16,9-5-4 0,13 12-1 15,1-13 0 1,19 0 2-16,1-6 2 0,14-12 1 16,-8-6 3-16,7-18 3 15,-5 6 7-15,-2-24 2 16,0 6-5-16,-6-12-1 15,-7 6-4-15,1 0-1 16,-2 0-45-16,-6 6-22 16,0-2-53-16,0 2-24 15,0 0 17 1</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2.3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0 228 0,'0'-18'88'0,"0"18"-48"0,0 18-20 16,0-12 24-16,-7 12-11 15,7 0-2-15,-6 19-3 16,-1-1 0-16,7 31-15 15,0-7 1-15,0 31 2 0,0-12-6 16,7 24-3-16,-1-12-4 16,8 12 0-16,-1-19-9 15,1 8-3-15,0-14-37 16,-7-12-17-16,0-10-30 0,7-20-12 16,-1 6-1-1</inkml:trace>
  <inkml:trace contextRef="#ctx0" brushRef="#br0" timeOffset="193">0 873 284 0,'-7'0'107'0,"7"0"-58"0,0 0-37 0,0 0 26 16,0 0-11-16,0 0-1 16,21 0-6-16,-8 0-3 15,15 0-9-15,6 0-3 0,14-7-1 16,-7 1-24-16,15-6-9 15,-9 0-103 1,2-13-71-16,-9 7 78 16</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4.5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16 338 132 0,'14'31'52'0,"-14"-31"-28"0,7 31-4 0,-7-25 21 15,0 0 15-15,0 0 8 0,-7-6-10 16,7 0-3-16,-7-12-29 16,0 6 5-16,0-13 1 0,1 0-13 15,6-17-3-15,0 6-8 16,0-19-3-16,0 13-3 15,13-13 1-15,-6 6-1 16,7 7 0-16,-8 6-5 16,15 5-3-16,-1 7-19 15,7 12-8-15,0-1-23 16,1 14-8-16,-1-1-14 16,7 12-48-1,-7-6 31-15</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96 152 0,'27'-6'57'0,"-27"6"-30"0,14-31 10 0,-14 31 28 15,0-6 1-15,0 0 0 16,0 0-8-16,0 0-3 16,-7-6-31-16,0 0 6 0,-6 6 3 15,-1 0-11-15,-6 12-2 16,-1-6-12-16,-6 18-5 15,0-6-5-15,0 12-1 16,7 1-3-16,13 11-1 16,0-6 1-16,14 6 4 15,0-6 1-15,13-12 1 16,0-6 6-16,1-12 6 0,-1 0 0 16,-6-12 1-16,-1 0-3 15,1-6 1-15,-1 0-22 16,-6-6-9-16,0 0-34 15,0 0-14-15,-1 6-32 16,1 6-13-16,0-1-25 16</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6.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1 186 252 0,'0'-6'93'0,"0"6"-50"0,0 6-35 15,0-6 24-15,0 12-14 16,0-6 0-16,7 6-6 16,0 0-2-16,6 0-6 15,1-5 4-15,6-1 2 0,-6 0-1 16,6 0 0-16,-6 0-1 0,6-6 0 15,-7 0-2-15,9-18 1 16,-9-1 2-16,1-11 2 16,0 6-3-16,-14-12 0 15,0 5-3-15,0 1 0 16,0 6 1-16,-14-1 1 16,7 7-1-16,-6 6-1 15,-1 6-1-15,-7 18 0 16,7 0-5-16,-6 25-1 15,6-7 5-15,1 13 5 16,-1-7 5-16,7 12 4 16,7-5-3-16,7 5 0 15,0-6-8-15,13 0-2 16,-6-5-2-16,6-6 1 16,0-7-15-16,15-6-7 15,-7 0-34-15,-1-12-14 16,-7-6-38-16,7 0-16 0,-6 0-4 15</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6.4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0 331 140 0,'20'19'52'0,"-20"-19"-28"0,34 30-4 0,-34-24 19 15,7 6-4-15,-1 0 0 16,8 0-3-16,0 0 0 16,-8 0-17-16,1-6 17 0,0-6 8 15,0 0-9-15,-7-12-6 16,0 0-10-16,-14-12-5 15,1 0-3-15,-1-12 0 16,0 5-2-16,1-5 2 16,-1 6-2-16,8-6 0 15,6 6-1-15,6 0 0 16,1 5-5-16,7 1 1 16,-1 6-2-16,8 0 0 15,-1 6 4-15,7 0 1 16,-7 6-17-16,8 0-5 0,-8 0-48 15,0 0-19-15,1 0-40 16,-1 0-33 0,-6 0 70-16</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7.1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0 232 0,'0'18'88'0,"0"-18"-48"0,7 48-47 0,-7-36 16 0,8 12-41 16,-1-6-16-16,0 13-41 16,1-7-19-16</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8.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0 360 0,'0'0'134'0,"0"0"-72"0,0 6-72 15,0-6 22-15,0 0-51 16,0 0-18-16,0 0-64 15,0 0-25-15,0 0 54 16,0 0 27-16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6.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0 252 0,'0'-6'93'0,"0"6"-50"0,0 18-41 0,0-12 17 16,0 12 1-16,0-6 2 15,0 30 0-15,0-5 1 16,6 30-13-16,1-13 3 0,7 49 3 15,-1-18-4-15,1 30 1 16,0-18-8-16,7 12-3 16,-8-13 1-16,15 2 2 15,-8-20-15-15,0-5-8 16,-6-12-35-16,-1-7-14 16,1-6-22-16,-7-5-10 15,0-7 7 1</inkml:trace>
  <inkml:trace contextRef="#ctx0" brushRef="#br0" timeOffset="251">47 1356 220 0,'-13'-12'85'0,"13"12"-46"0,-7-6 3 16,7 6 37-16,0-6-4 15,0 0 1-15,0-6-16 16,0 6-7-16,7-6-30 15,-7-1-7-15,6 1-2 0,1 0-10 0,7 6-2 16,-1 0 0-16,22 0 1 16,-8 6-21-16,14 6-8 15,-7 0-38-15,0 6-16 16,1-6-35-16,-1 6-16 16,-7 1-2-1</inkml:trace>
  <inkml:trace contextRef="#ctx0" brushRef="#br0" timeOffset="2296">130 1169 240 0,'6'-12'90'0,"-6"12"-48"0,0 0-25 0,0 0 27 16,0 0-14-16,0 0-3 15,7 12-9-15,0 0-1 16,6 18-10-16,1-6 0 0,6 12 0 16,-6-5 1-16,0 11 0 15,-1-6-31-15,1 7-14 16,0-7-72-1,0-6-71-15,-1-5 57 16</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7.7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0 344 188 0,'13'0'71'0,"-13"0"-38"0,21 6-19 0,-21-6 20 16,7 6-4-16,-1-6 0 16,8 0-4-16,-1 0-1 15,9 0-14-15,-2 0 7 0,0-6 2 16,-6 0-6-16,0-6-3 15,-1-1-6-15,1-5-4 16,-7 6 2-16,-7-6 0 0,0 0 1 16,-14-6 0-16,7 0 2 15,-6 0 1-15,-1 6 8 16,-6 12 2-16,6 0-4 16,-6 18-3-16,5 0-1 15,-5 12 1-15,6 0 4 16,1 12 1-16,6-6 5 15,7 19 2-15,0-13-5 16,7 11 0-16,0-5-10 16,20-6-4-16,-7-5 0 15,8-1 0-15,-1-6-15 16,0-12-6-16,-6 0-42 0,6-12-16 16,-7 0-45-16,1-6-18 15,0 0 12 1</inkml:trace>
  <inkml:trace contextRef="#ctx0" brushRef="#br0" timeOffset="409">736 0 300 0,'0'-6'112'15,"0"6"-60"-15,-13 6-36 0,6-6 29 0,-6 12-20 16,6 0-6-16,-7 18 0 16,1-6 1-16,-1 6-10 15,1 1 5-15,-2 5 3 0,8-6-8 16,7 6-3-16,0-6-7 15,7 0-2-15,0 1 3 16,7 5 1-16,-7-6 13 16,0 5 7-16,0 1 4 15,-1 0 4-15,1-5-5 16,-14 5-3-16,7-6-12 16,-20 12-6-16,-1-6-19 0,-20 0-7 15,7-5-53-15,-34-1-21 16,13-6-74-1,-20-12-56-15,14 0 95 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5.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114 152 232 0,'0'0'88'0,"0"0"-48"0,0 18-38 0,0-12 17 16,7 18-8-16,-1-6-1 15,8 30 0-15,0-11 1 16,6 29-5-16,1-12-4 0,0 26 1 16,-1-14 0-16,1 18 1 15,0-17-40-15,-8-7-15 16,1-12-35 0,-7-24-39-16,-1 1 42 15</inkml:trace>
  <inkml:trace contextRef="#ctx0" brushRef="#br0" timeOffset="270">24 260 172 0,'-14'-108'66'0,"14"108"-36"0,-7-60-9 16,7 54 22-16,0-13-4 15,0 7 2-15,14-6-14 16,-7 0-7-16,28 6-11 16,-8 6 5-16,21 12 3 0,-7-6 8 15,14 18 7-15,-6 0-4 16,-1 12-2-16,-7-5 8 0,-14 11 5 15,1-6-10-15,-21 6-2 16,0 0-10-16,-28 0-2 16,8-5-9-16,-22 5-2 15,8-6-31 1,-22-6-14-16,8 0-48 0,7-6-18 16,7 1-48-1,27-7-35-15,0 1 87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3.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197 97 272 0,'-20'6'104'0,"20"-6"-56"0,-14 12-41 15,7-6 23-15,7 18-5 16,0-6 2-16,0 31-2 16,0-7 2-16,0 30-15 15,0-11 2-15,7 17 0 0,0-12-5 0,-7 25-1 16,0-19-11-16,0 12-5 15,0-17-43-15,0-13-18 16,0-6-36-16,7-24-12 16,-1-5 12-1</inkml:trace>
  <inkml:trace contextRef="#ctx0" brushRef="#br0" timeOffset="259">136 525 132 0,'-48'-114'52'0,"48"114"-28"0,-40-103 9 0,33 91 28 16,-7-18-2-16,1 6 2 15,6-12-17-15,0 5-6 16,7-5-22-16,0 6-6 0,21 0 1 16,-1 0-7-16,21 6-2 0,-7 6 3 15,6 12 4-15,-6 0 1 16,7 18 2-16,-7-6 5 16,0 18 1-16,-7-6 6 15,0 18 2-15,-7-6 0 16,-6 12-1-16,-7-5-10 15,-7 5-2-15,0-6-3 16,-7 0 1-16,0-6-39 16,-6 6-18-16,-1-5-54 15,0-1-22-15,8-6-40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8 3-16,0-13-8 15,0 4 0-15,0-10 0 0,6-5 3 16,-6-9-2-16,0-5 0 15,0-10 5-15,5-5 5 16,-5-5-3-16,0-5 0 16,0-10-4-16,0 1 1 15,0-6 2-15,0 1 2 16,0-1-5-16,6-4-4 16,-1-1-4-16,1-4 1 15,-1-5 1-15,1 0 0 16,-1 0-3-16,7-6 2 15,-7 1 1-15,12 5 2 16,-6-5-1-16,16 0 2 16,-5 0-2-16,17-5-1 15,-6 0 1-15,11 0-1 16,-11 0 2-16,6-10 1 0,-6 0-1 16,11 0-2-16,-6 6 1 15,6-1 1-15,-5 0-1 16,5 0-1-16,-5 0-8 15,-1 0-3-15,-5 5-21 16,-5 0-9-16,-6 0-42 16,0-5-20-16,-5 0-49 15</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5-2-16,0-6-1 15,0 6 3-15,0-5 0 16,5 0 1-16,1-1 0 0,5 6 0 16,-6 0 0-16,12 0 0 15,-1-1 0-15,6 1 2 16,-5 0-1-16,0-1-1 15,-1 1 12-15,1 5 4 16,-1-6 5-16,-10 6 2 16,-1-5-4-16,-10 4 1 15,-1-4-7-15,-10 9-3 16,-1-4-8-16,-5 14-3 16,5-9-25-16,-10 4-10 15,5-4-54-15,-11-1-22 16,5-4-83-1</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15-1-16,-1-5-5 15,6 24 1-15,-5-9-4 16,5 4-2-16,0-9-2 16,0 9 0-16,0-9 0 15,-6 0 3-15,1-11-1 16,-1 1 2-16,1-5-2 15,-1-5 0-15,1-9-3 16,-1-1 1-16,-5-5-2 16,0-4 2-16,0-5-2 0,0-11 2 15,0 1-7-15,0-15 1 16,0 0 1-16,0-9 1 16,0 4-2-16,0-15 0 15,0 6 2-15,6-11 2 16,-1 6-2-16,1-6-2 15,-1 1 2-15,6-5 0 16,1 4-2-16,4-4 0 16,1 5 2-16,-1 4 0 15,1 6-2-15,5-1 0 16,-6 5 2-16,6 15 2 16,0 0 0-16,6 15-1 15,-6 0 3-15,6 19 0 16,-6-5-1-16,5 11-2 15,-5-6 1-15,6 10-1 0,-6-5-3 16,0 5 2-16,-6-5-17 16,1-4-8-16,-6-6-30 15,0 1-13-15,0-6-36 16,-6-9-16-16,1 4-6 16,0-14-26-1,-1 0 60-15</inkml:trace>
  <inkml:trace contextRef="#ctx0" brushRef="#br0" timeOffset="736">882 892 140 0,'6'-15'52'0,"-6"15"-28"0,5-5-4 0,-5 5 19 16,0 0-4-16,0 0 2 15,0-5 1-15,0 0 1 16,0-4-21-16,0-1 7 0,0 5 5 15,0 0 1-15,-5 0 4 0,-1 0-6 16,-5 0-3-16,6 0-8 16,-6 10-1-16,0-5-6 15,-1 10 1-15,1 0-5 16,0 5 1-16,6-1-7 16,-1 6-1-16,1 0 0 15,-1 4 2-15,1-4-1 16,5 4-1-16,0-4 1 15,0-1-1-15,0-4 0 16,5 0 2-16,-5-5-3 16,6-1-2-16,-1 1 2 0,6 0 2 15,-5-5-2-15,5 0-2 16,0-5 2-16,0 0 0 16,0 0 1-16,0-10 0 15,-5 5-5-15,10-10-1 16,-5 1-2-16,0-6 2 15,0 0 4-15,6 1 3 16,-6-1-2-16,0 1 0 16,0 4-1-16,0 0 0 15,-6 5 2-15,1 1 2 16,-1 4 1-16,1 5 1 16,-1 0-2-16,1 10-2 15,-1-1-2-15,1 16-1 16,-1-6 2-16,6 11 2 15,0-6 0-15,1 6 2 16,-1-6-11-16,5 6-2 0,-5-1-24 16,0 0-8-16,0-4-22 15,0-1-8-15,-5-4-18 16,5-10-7-16,-6 0 4 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16 2 15,0-6 0-15,-6 15 1 16,6-10-2-16,0 5-1 15,0-5-3-15,0 1 1 16,0-6-2-16,11 0 2 16,-5-4-2-16,16-6-1 15,0-4-4-15,17-6 0 16,-6 1 4-16,22-5 2 16,-11-5-14-16,6 0-4 0,-12 0-47 15,1 0-21-15,-6-5-94 16,-11 0-67-1,0 0 103-15</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25 2 0,-1-5-7 15,1 20-3-15,-1-10-2 16,1 14 1-16,-1-14-21 16,1 10-9-16,-1-11-37 15,1-4-16-15,-1-10-43 16,1-4-55-16,-1-11 61 15</inkml:trace>
  <inkml:trace contextRef="#ctx0" brushRef="#br0" timeOffset="496">6 226 192 0,'-6'-20'71'0,"6"20"-38"0,0-15-1 0,0 15 27 15,0-9-14-15,0 4-3 16,6-10-14-16,-1 5-5 16,6-4-13-16,-5-1-2 0,10 0 2 15,1 5 0-15,10 5 2 16,-5 1-4-16,17-1-3 0,-6 5-2 16,11-5-3-16,-11 0 1 15,6 5 1-15,-6 0-1 16,0 0-1-16,-6 0 1 15,-4 0 1-15,-1 0 5 16,-11 10 6-16,0-5-7 16,-11 9-1-16,0-4-3 15,-17 15-2-15,1-6 5 16,-12 15 4-16,6-9 4 16,-6 9 2-16,6-4-2 15,0 4 2-15,6-5 1 0,5 1 2 16,0-1-8-16,5-4-1 15,6-1-1-15,11 1 0 16,0-6-2-16,17 1 1 16,-6-5-4-16,16-6 0 15,-5 1-3-15,6-5-1 16,-6 0-12-16,-5 0-5 16,-6 0-32-16,0-5-15 15,-6 0-43-15,1 0-20 16,-6 0-17-1</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15,0-15-2-15,0 21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0-1-15,-1-4 1 16,-5-6-1-16,0-5 0 16,0-4 0-16,-5-6 4 15,-1-4 2-15,1-5 2 16,-1-20 0-16,1 5-4 16,-1-19-3-16,-4-1-5 15,4-9 0-15,-5 5-5 16,0-25-1-16,0 5 2 15,0-15 3-15,-5 10 0 16,-1-5 1-16,1 10 0 0,-1 0 0 16,1 5 3-16,-1 10 0 15,1 4-2-15,-1 6 0 16,1 4-1-16,5 15 3 16,0 1 2-16,11 23 4 15,-6-4-2-15,6 44 0 16,0-10-1-16,1 34 1 15,-7-14 0-15,1 24 1 16,-1-15-5-16,1 20 1 16,-6-15-24-16,0 5-12 15,0-9-32-15,0-6-14 16,-6-9-39-16,6-10-16 16,-5-10 25-1</inkml:trace>
  <inkml:trace contextRef="#ctx0" brushRef="#br0" timeOffset="1336">1103 1102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1682 994 244 0,'6'0'90'0,"-6"0"-48"0,0 5-38 0,0-5 19 16,0 5-4-16,0 0 3 0,0 10 1 15,0-6 1-15,5 16-13 16,1-5 4-16,-1-1 3 0,1 1-2 16,-1 4 3-16,-5-4-10 15,0-1-5-15,0-4-3 16,6-5 1-16,-6 0-1 16,0 0 2-16,0-6-9 15,5-13-1-15,1 4-3 16,-1-15 1-16,1 5-2 15,-1-9 0-15,1-1 1 16,-1 1 4-16,1 4 1 16,5-4 0-16,0 4 1 0,6 1 0 15,-1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2437 63 208 0,'-5'-34'79'0,"5"34"-42"0,-6-20-15 0,6 20 28 16,0-4-4-16,0 4 0 16,-5-5-12-16,5 5-4 15,0 0-17-15,0 0 1 0,0 0 2 16,0 0-4-16,0 5-2 15,0-1-1-15,0 16-1 16,0-5 0-16,0 14 2 0,0-4-5 16,5 19-1-16,-5-10 0 15,6 15 2-15,-1-10-1 16,1 15 0-16,-1-15 1 16,1 15 1-16,-1-5-1 15,1 5-1-15,-1-10 1 16,1 10 1-16,0-10-3 15,-1 10-1-15,-5-10-1 16,6 5-2-16,-1-5-2 16,1 0 1-16,-6-4 3 15,5-6 1-15,-5-5-4 0,0-4-1 16,0-1-19-16,0-4-7 16,0-5-34-16,0-1-12 15,0-4-33-15,0 0-12 16,0 0 2-1</inkml:trace>
  <inkml:trace contextRef="#ctx0" brushRef="#br0" timeOffset="9382">2856 798 176 0,'6'-14'66'0,"-6"14"-36"0,0-15-4 16,0 15 23-16,-6-5 2 16,6 5 2-16,-5-5-7 15,-1 0-2-15,1 0-24 16,-1 0 6-16,-5 1 2 0,6-1-9 0,-6 5-1 16,0 0-8-16,-6 0-4 15,1 0 1-15,-12 5 0 16,1-1-1-16,-1 6-1 15,6-5-1-15,0 10 2 16,0-5-3-16,0 9-2 16,5-4 4-16,1 9 4 15,5-4-7-15,0 0-3 16,0-1 2-16,5 1 1 16,1-1 2-16,5 6 2 15,0-1-1-15,5 1 0 16,1-6-3-16,10-4-2 15,1 0 3-15,-1-5 2 16,1-1 0-16,5-4 0 16,-6 0-3-16,6-10-2 0,0 5 3 15,0-9 0-15,-5-1-1 16,0-10 1-16,-1 5 0 16,1-4 1-16,-6-1 0 15,0-4 0-15,0 4 0 16,-6 1 2-16,1-1 1 15,-1 0 1-15,1 1 2 16,-6-1 1-16,0 6-5 16,-6-1-2-16,1 0-2 15,-1 0-2-15,1 6-13 0,-1-1-6 16,1 5-52-16,-1 0-21 16,1 0-65-16,5 0-26 15,0 0 48 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0-5-16,6 0 0 15,0 0 2-15,-1-5 1 16,-5 0 1-16,0 1 0 16,0-1-5-16,0-5 1 15,0 5 2-15,-5-5 3 16,-1 0-2-16,1 1 0 15,-1-1-1-15,-5-10-2 16,0 5 7-16,-5 1 3 16,-1-1-1-16,-5 5 0 15,6 0-3-15,-6 6-1 0,0-1-6 16,-6 10 1-16,1-5 0 16,-1 9 0-16,0 1-3 15,1 5 2-15,5 0 3 16,0 9 1-16,0-4 1 15,5 14 2-15,1-5-1 16,5 11 0-16,0-6-1 16,5 0 0-16,-5-4-2 15,11-6-2-15,0-4-2 16,6-6 1-16,-1 1 1 16,7-5 0-16,-7 0-7 0,17-10 0 15,0 0-37-15,6-5-15 16,-6 0-41-16,0-5-17 15,-6 5-8 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0 338 176 0,'0'0'66'0,"0"0"-36"0,6 10-15 16,-6-5 20-16,0 5-2 16,0-5 3-16,11 4-5 0,-5 1-1 15,5 5-17 1,-6-5 3-16,6 4 2 0,-5 1-4 0,-1-10 2 15,1 0 6-15,-6-5 4 16,0 0-3-16,0-15-2 16,0 5-7-16,-6-14-4 15,6 4 1-15,-5-14 3 16,-1 5-6-16,1-11-2 16,-1 6 1-16,1-5 0 15,5 9-6-15,0 1 0 16,0 5-1-16,5-1 0 15,1 5 0-15,5 6 0 16,0-1 0-16,5 0 2 16,-5 6-1-16,0 4-1 15,0 0-21-15,0 0-9 0,0 0-31 16,0 0-14-16,0 5-55 16,6 0-55-1,-6 0 67-15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1039 192 0,'5'-5'74'0,"-5"5"-40"0,0 0-20 0,0 0 20 0,0 0-4 16,0 0 2-16,6 0-5 15,-1 0-2-15,6 0-13 16,0 0 3-16,0 0 3 0,0 0-4 16,0-5 2-16,1 0-7 15,-1 0-1-15,0 0-4 16,0-5-1-16,0 5-3 16,5-9-1-16,-5 4 5 15,0-5 2-15,0 0-2 16,-5-4-1-16,-1 4 5 15,-5-4 5-15,0 4-3 16,-5 0 0-16,-1 0-9 0,-5 6 0 16,6 4 1-16,-12 5 1 15,6 0 1-15,-5 14 0 16,-1-4 2-16,1 15 1 16,-1-1 1-16,0 11 2 15,6-6 1-15,0 10 3 16,6-9-5-16,5 4-1 15,0-5-4-15,16 1-1 16,-5-6-3-16,11-4-1 16,-5-6 1-16,22 1 2 15,-6 0-3-15,5-10-2 16,-5 0-34-16,0-5-12 16,-5 0-38-16,-6-10-15 15,0 5-44-15</inkml:trace>
  <inkml:trace contextRef="#ctx0" brushRef="#br0" timeOffset="541">612 88 260 0,'5'-44'99'0,"-5"44"-54"0,11-34-22 0,-11 29 31 15,0 0-10-15,0 0-2 16,0 5-10-16,0 0-3 16,0 15-16-16,0-6 8 0,6 21 2 15,-6-6-3-15,5 20-1 16,1-9-7-16,-6 28 0 0,0-9 2 15,5 15 1-15,1-10-4 16,-1 19 1-16,1-14-5 16,-1 19-2-16,1-19-2 15,-1 4-3-15,1-9 1 16,-1 5-1-16,1-10-7 16,-6-5-3-16,0-10-25 15,0-5-10-15,0-4-32 16,0-6-14-16,0-4-42 15,5-6-60 1,1-4 62-16</inkml:trace>
  <inkml:trace contextRef="#ctx0" brushRef="#br0" timeOffset="859">523 921 300 0,'-22'0'112'0,"22"0"-60"0,-5 20-25 0,5-16 34 16,0 1-23-16,0 0-7 15,5-5 6-15,1 0 3 0,10 0-21 16,1 0 3-16,5-5-1 15,-5 0-9-15,5 5-4 0,-6 0-5 16,12 5-3-16,-6 0-2 16,11 0-1-16,-6 0-36 15,1 0-14-15,-6-5-46 16,0 0-17-16,-5 0-45 16</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0 324 0,'-6'10'121'0,"6"-10"-66"0,-5-10-60 16,5 10 23-16,0 0-30 15,0 0-8-15,0 10-48 16,0 0-18-16</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0,'11'-20'85'0,"-11"20"-46"0,5-9-19 15,-5 9 27-15,0-5-10 16,0 0 1-16,0 5-4 16,0 0 1-16,0-5-19 15,0 0 2-15,-5 5 2 0,-1 0-5 16,-5 5 2-16,0 0-4 16,0 5 0-16,0-6-1 15,-6 11 0-15,6-5-2 0,0 5-1 16,0-1-3-16,0 1 1 15,0 0-4-15,6-1-2 16,-1 1-3-16,6 0 1 16,0 0 1-16,6 4 0 15,-1 1-3-15,12-1 0 16,-1-4 2-16,12 5 0 16,-6-6 3-16,11 11 3 15,-5-6 9-15,-1 6 3 16,-5-1 3-16,0 1 2 15,-5-5-3-15,-12 4-2 16,1-4-7-16,-28-1-4 16,5-4-41-16,-16 14-16 15,6-4-81-15,-6 9-32 16,5-5-8-16</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0-16,0 0-2 15,6 0 2-15,-1 5-4 16,6 0-2-16,0 0 2 16,0 0 2-16,0 0 2 15,0 0 3-15,-5 0 1 16,0 5 1-16,-1 0-2 15,-5 5 1-15,0-1 0 16,-5 6 1-16,-1 0-2 16,-5 4 1-16,0-4-6 15,-11 10-1-15,6-6 4 0,-6 6 2 16,0-6-2-16,0 11-1 16,-1-6 1-16,1 6 0 15,0-6 2-15,6 1 1 16,-1-6-6-16,6 1 0 15,0-1 1-15,6 1 3 16,-1-5-2-16,6 4-2 16,0-4 0-16,6 0 1 15,-6-1 1-15,6 1 1 16,-1-5-31-16,6 0-12 16,0 0-46-16,0-1-19 15,0 1-35 1</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0,'11'-29'101'0,"-11"29"-54"0,5-20-22 0,-5 20 31 16,6-5-10-16,-6 0 0 16,5 0-9-16,-5 0-2 15,0 0-20-15,0 5 2 0,0 0 3 16,0 0-2-16,6 0-1 16,-6 0-7-16,0 5-4 15,0-5-1-15,0 10-1 16,0 0-2-16,0 14 1 15,0-4 0-15,0 14 1 16,0-4-2-16,0 9-2 0,0-5 1 16,0 10-1-16,0-4 0 15,0 4 0-15,0-5-3 16,0 0 0-16,0-10 2 16,0 1 0-16,0-6 1 15,0 1 0-15,0-6 2 16,5-4 1-16,1-5-1 15,5 0 1-15,0-5-4 16,0-5-2-16,0 0-42 16,5 0-20-16,-5 0-66 15,6-5-29-15,-1 0 11 16</inkml:trace>
  <inkml:trace contextRef="#ctx0" brushRef="#br0" timeOffset="1291">126 603 88 0,'0'0'33'0,"0"0"-18"0,0 0 0 0,0 0 15 0,0 0 8 16,0 0 6-16,0 0 5 15,0 0 5-15,0 0-30 16,0 0 7-16,0 0 2 0,0 0-15 15,0-5-7-15,0 5-3 16,0 0-1-16,0 0 3 16,6-5 1-16,-6 5 1 15,5 0 2-15,1 0 2 16,5 0-1-16,-5 0-3 16,5 0-2-16,0 0-2 0,5 0 2 15,-5 0-5-15,6-5-3 16,-6 1 1-16,5 4 0 15,-5 0 1-15,0-5 0 16,0 0 2-16,0 5 3 16,0 0-2-16,0 0-2 15,-5 0-2-15,-1 0 0 16,1 0 2-16,-1 0 2 16,1 0-43-16,-6 0-20 15,0 0-56-15,11 0-22 16</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16,-6-10 1-16,1 4 0 15,-1-9-2-15,1 5-2 16,-1-10 1-16,-5-4-1 16,6-6 0-16,-6 0 0 15,0-4-29-15,0-6-13 0,0-4-49 16,0-6-19-16,0-4-47 16,0-10-36-1,0 0 84-15</inkml:trace>
  <inkml:trace contextRef="#ctx0" brushRef="#br0" timeOffset="421">3 194 232 0,'0'-34'88'0,"0"34"-48"0,0-29-18 0,0 24 26 16,0-5-8-16,0-14 2 16,0 9-18-16,0 0-4 15,6 0-12-15,5-9 1 0,0 14 4 16,0 5-3-16,11 0 2 16,11 0-7-16,0 10-1 15,0 5-2-15,11-5 1 16,-5 0 4-16,-6 5 6 15,-6 9 2-15,-5-4 0 16,-5 10 4-16,-6 4 2 16,-22 0 0-16,-6 1 2 15,-5-1-7-15,-5 1-1 0,-6-6-7 16,5-9-3-16,6-1-2 16,0 11-3-16,0-5-24 15,5-6-9-15,-5 1-49 16,17 0-22-16,-6-1-26 15,5 1-7-15,1-5 22 16</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93 168 0,'6'-10'66'0,"-6"5"-36"0,5-4-4 15,-5 4 25-15,0 0 1 16,0 0 4-16,0-5-5 16,0 0-1-16,0 0-28 15,0 1 3-15,0 4 2 0,0 0-9 0,0 0 0 16,-5 5-8-16,5 0-4 15,0 5-3-15,-6 0-3 16,1 0 1-16,-6 4-1 16,0 11 2-16,0 0 3 15,-1-1 0-15,7 1 0 16,-1-1-6-16,6 1-1 16,0 0 1-16,6-6 2 15,-1-4-2-15,1 0-2 16,0 0-1-16,5-5 3 15,0 0 0-15,0-1 1 16,0 1 0-16,-11 5 2 16,5-10-1-16,1-5-1 15,5 0 1-15,-6 0 1 16,1-4 1-16,-1-1 3 16,1-5-3-16,-6 0-2 0,0-4 0 15,0-1 1-15,0 1-1 16,0 4 2-16,0 0-4 15,0 1 0-15,0 4 3 16,0 0 1-16,0 5-4 16,0 5 1-16,0 10-5 15,0 5 1-15,5 4 4 16,1 1 2-16,-1-1-3 16,1 1-1-16,-1 4-2 15,1-4 3-15,-1 5-24 16,6-6-11-16,0 1-32 15,0-6-12-15,0-4-37 16,0-5-54-16,6 0 55 16</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2-16,-1 5 2 15,1 0 1-15,5 5-4 16,0 10 1-16,0 4 4 15,0 1 2-15,0 5 0 16,0 4 1-16,0 1 0 16,-6-6 1-16,1 1-2 15,-1-5-2-15,1-1 1 0,0-4-1 16,-1 0 0-16,1-5 2 16,5 0-1-16,-6-15-3 15,1-5-1 1,10-4-3-16,6-6 1 15,0 1 1-15,0 4-1 16,-5 0 4-16,-1 6 0 16,1 4 1-16,-1 10 0 15,6 10 6-15,12 9 4 16,-7 6-1-16,-5 4 0 0,0 1-3 16,0-1-1-16,-5-9-45 15,-1 4-18-15,-10-4-86 16,-1 4-56-1,1-4 84-15</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702 60 0,'-66'-44'24'0,"28"34"-12"0,-12-9 3 0,28 14 13 16,-11-5-13-16,-11 10-6 15,0-5-3-15,-22 5-2 16,-17-10 0-16,-22 6 2 0,-11 8 1 16,-5 1 3-16,-11-5-1 15,-28 0 0-15,-5-5-3 16,5 10-1-16,-17 0-3 15,-16 5 7-15,-5 10 4 0,16 9 0 16,-11 0 0-16,-11 6-10 16,11 4-1-16,17 10-2 15,5-5 0-15,6-5-3 16,10 0 2-16,18 6 1 16,10 8 2-16,11 16-6 15,17 14 1-15,16 10 1 16,11 5 3-16,12-9-2 15,10-6 0-15,12 0 1 16,10 1 0-16,17 14-3 16,11 4 2-16,6 1 1 0,5-5 0 15,5-10 0-15,12-14 0 16,10-1-3-16,12 1 2 16,11 9-1-16,16 5 0 15,11 10 0-15,11-9 0 16,-5-1 4-16,11-5 1 15,16-9 1-15,17-6 0 16,27 11-5-16,-16-11-1 16,0-4 1-16,10 0 0 15,7 4 3-15,-12-4 1 16,-11-5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5-4-16,-16-5 1 16,27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15,22-1 1-15,-16-4-6 16,-6 4 1-16,-5 1 3 16,-5 4 2-16,15 1 2 15,-21-6 0-15,-17 1 0 16,-5-11 0-16,-6-4 2 16,-10-5 3-16,-12-5-4 15,6-5-1-15,-1 0-2 16,1-9 1-16,-11-1-2 15,-6 0 2-15,-16 5-2 16,-1 1-1-16,-10 4 1 16,-6 0 1-16,-11-10-1 15,-17-14 2-15,-5-10-4 0,-11-6-2 16,-11 1 2-16,0 5 0 16,-16 5 1-16,-12 9 0 15,-16 1-3-15,-28-10 0 16,1-10 2-16,-17-10 0 15,-6 10 1-15,-11 9 0 16,-33-4-3-16,6 15 0 16,-22 9-1-16,-6 10 3 15,-28-5-2-15,-10-5 1 16,5-4 2-16,-28-1 2 16,1-9-1-16,10 14 2 15,-27 5-4-15,0 1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15,-33-6-1-15,17-4-1 16,0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232 205 236 0,'-11'-10'90'0,"11"10"-48"0,-11-34-12 0,5 29 34 15,-5 0-12-15,0 0-3 16,-11 0-10-16,5 1-4 15,-5 18-20-15,0-4 0 0,0 10-1 16,0-6-1-16,0 16 0 16,6-6-7-16,5 11-4 15,5-6-6-15,6 0 0 16,0-4 0-16,17-10 2 16,-1-1 3-16,12-19 4 15,-6 0 7-15,11-24 2 16,-6 5 1-16,-4-25 1 0,-7 4-2 15,-5-4-1 1,-5 5-3-16,-1 5-1 0,1 5-32 16,-6 4-11-16,0 6-66 15,5 14-25-15,1 0-39 16,10 20-28 0,-5 0 88-16</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0 131 244 0,'5'5'90'0,"-5"-5"-48"0,11 24-23 0,-11-19 26 16,0 15-6-16,0-6 0 15,0 11-5-15,0-1-1 16,0 1-18-16,0-6 2 0,0 1 1 16,0-5-6-16,0-1-2 15,0-4-8-15,0-10-3 16,0 0-3-16,6-24 0 16,-1 4 0-16,1-24 3 15,-1 5-2-15,1-10-1 16,-1 10 3-16,6-1 2 15,-5 6 4-15,5 10 4 0,-6-1 5 16,17 20 3-16,-5 0 6 16,5 25 6-16,-6 0-12 15,7 24-2-15,-1-10-9 16,0 10-4-16,0-5-50 16,5 5-20-16,-5-4-89 15,-16-1-81 1,-1-10 83-16</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160 147 192 0,'11'-14'74'0,"-11"14"-40"0,33-15-5 15,-33 15 30-15,6-5 1 16,-6 5 3-16,0-5 1 16,0 0 2-16,-17 0-36 15,1 0-1-15,-12 5-1 0,6 0-12 0,-5 15-1 16,-1-5-11-16,1 19-3 15,5-4-6-15,11 14 1 16,-1-10-3-16,18 6 0 16,0-6 1-16,21-14 4 15,1-5 7-15,16-15 7 16,-6 0 0-16,1-29 1 16,-6 4 4-16,-5-14 1 15,-6 10-5-15,-6-5 0 16,-5 4-10-16,0 6-4 15,-5 4-47-15,-1 6-17 16,1 4-63-16,5 5-26 16,-6 5-9-1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1014 148 0,'11'0'57'0,"-6"0"-30"0,6 0 1 0,-11 0 25 15,6 0 1-15,-1-4 3 16,1 4-1-16,-1 0 3 16,1-5-33-16,-1 0 16 0,1 0 6 15,0 0-3-15,-12 0 0 16,6 0-14-16,-11-5-4 16,0 5-10-16,-6 5-2 15,1 0-9-15,-6 10-4 16,5 0-4-16,-5 10 1 0,6-1-4 15,5 6-1-15,0 9 0 16,11 0 2-16,0-4-5 16,16-6 1-16,-5-4 4 15,22-25 2-15,-5 0 4 16,27-24 3-16,-11 4 0 16,17-39 0-16,16-58 3 15,-16-1 5-15,-17 6-1 16,-17-11 1-16,-10 16-5 15,-6 14-3-15,-6 19-2 16,1 16 0-16,-6 4-7 16,0 15-1-16,-6 9-45 15,1 6-18-15,-6 9-103 0,0 1-42 16,-6 4 56 0</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175 215 200 0,'11'-5'77'0,"-11"5"-42"0,0-14 1 0,0 14 30 16,0-5 0-16,0 5 2 15,0-15-13-15,0 0-4 16,-11 6-29-16,5-1 0 0,-10 5 0 15,-1 0-12-15,-16 15-3 0,6 0-7 16,-6 29-1-16,5-5 1 16,17 10 0-16,0-5-3 15,27 6 0-15,-5-11 2 16,12-19 0-16,-1-6 9 16,16-23 5-16,-5 4-4 15,6-29-1-15,-6 4 0 16,-6-19 0-16,1-19 0 15,-6 9 2-15,-5 15-29 16,-6 10-12-16,-6 15-73 16,1 14-32-16,-1 10-40 15</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0,-5-29 21 16,0 5 3-16,0-1 5 16,-5 11-1-16,-1-1-2 15,1 6-20-15,-1-6 7 0,1 1 6 16,-1-1-12-16,1-9-2 15,-1-5-12-15,12-25-5 16,-1 5-5-16,17-19-1 0,-5 4-1 16,10-19 2-16,12-15 2 15,-6 10 2-15,-5 10 7 16,-6 15 5-16,0 9 6 16,0 15 2-16,-6 15 4 15,-5 9 1-15,0 1-8 16,0 9-2-16,-5-5-5 15,-1 16-3-15,1-6-27 16,-1 10-10-16,1-5-55 16,-1 5-21-16,1-10-61 15</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5 524 0,'0'0'195'0,"0"0"-106"0,6 0-88 0,-6 0 35 0,0 0-24 15,0 0-7-15,0 0-8 16,5-5-1-16,1 5 2 16,-1 0-32-16,1 0-12 0,-6 0-52 15,0 0-22-15,0 0-47 16,5 0-36-1,-5 0 92-15</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0,'6'-5'137'0,"-6"5"-74"0,5 0-73 0,-5 0 20 16,6 5-41-16,-1 0-14 16,1 0-63-16,-1 5-28 15,1-5 33-15,-6 0 18 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0,'-6'10'90'0,"6"-10"-48"15,6 5-73-15,-6-5 4 0,5 0-66 16,1-10-27-16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5.6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760 299 264 0,'-11'-29'99'0,"11"29"-54"0,5-10-13 0,-5 10 33 16,0-5-17-16,0 5-2 16,0 0-12-16,0 0-1 15,0 0-19-15,0 0 5 0,6 15 2 16,0-1 0-16,-1 30 2 15,1-9-4-15,-1 24 0 16,1-10-6-16,-1 30-3 16,1-15-1-16,-1 29-1 15,1-15 0-15,-6 25 0 0,0-15-4 16,0 10-3-16,0-10 0 16,0-9-1-16,0-10-27 15,0-15-11-15,0-5-32 16,0-14-11-16,0-6-14 15,-6-19-6-15,1 0-9 16,-1-20-43 0,1 0 43-16</inkml:trace>
  <inkml:trace contextRef="#ctx0" brushRef="#br0" timeOffset="360">115 447 252 0,'-33'5'93'0,"33"-5"-50"0,-22 5 5 0,16 0 41 16,1-5-24-16,5 0-9 15,11 0-14-15,0 0-2 16,17-15-22-16,-6 0 3 0,60-10 0 16,-16 0-9-16,39-9-2 15,-17 5-6-15,34-11-1 16,-23 6 1-16,39-10 0 16,-22 10-2-16,-5-1 1 15,-18 6-2-15,-4 5 2 0,-18-1-29 16,-5 5-9-16,-11 6-60 15,-5 4-24-15,-6 0-66 16</inkml:trace>
  <inkml:trace contextRef="#ctx0" brushRef="#br0" timeOffset="856">220 1624 268 0,'-33'15'101'0,"33"-15"-54"0,-28 19-4 0,23-14 38 0,-1 0-25 15,1 0-8-15,-1 0-23 16,6 0-8-16,6-5-10 15,-1 0 15-15,28 0 9 0,-5 0-6 16,54-15-3-16,-10 0-6 16,22-14-2-16,-11 4-6 15,32-4-3-15,-16 5-2 16,28-6-3-16,-21 6 5 16,-1-1 1-16,-17 1 0 15,-5 4 1-15,-17 5-4 16,0 6-2-16,-11-1-33 15,-5 0-16-15,-12 0-100 16,1 5-43-16</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7.9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162 413 124 0,'-11'-9'49'0,"11"9"-26"0,-5-15 15 0,-1 15 26 15,1-5-11-15,-1 5-6 16,6-5-10-16,0 0-1 16,0 0-20-16,0 5 11 0,-5 0 3 15,5 0-4-15,0 15-1 16,0-5-3-16,0 14-2 0,0-4-2 15,5 9 1-15,-5-4-8 16,11 19-2-16,0-5 1 16,11 10 1-16,-5-5-3 15,5 5 0-15,0-10-10 16,5-9 0-16,-4-6 2 16,4-14 2-16,-5 0 2 15,0-30 0-15,0 6 0 16,0-21 2-16,-5 6-3 15,-1-5-2-15,1-1 4 16,-6 1 1-16,0 5 4 0,0 4 4 16,-6 6 1-16,1 4 3 15,0 0-6-15,-6 10 1 16,0 0-8-16,5 15-3 16,-5 0-4-16,6 19-1 15,-1 1 2-15,12 14 0 16,-1-10-4-16,13 10 1 15,-7-9 0-15,27-16-1 16,-10-4 4-16,22-35 0 16,-12 6 5-16,6-21 5 15,-11 1 1-15,-5-25 2 16,-6 10-2-16,-11-19 1 16,-5 9-4-16,-12-15-2 15,1 11-5-15,-12-1-2 16,1 10-24-16,-1 10-7 0,1 5-59 15,5 9-23-15,0 6-44 16,5 9-15-16,1 5 49 16</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5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19 336 0,'-6'-9'126'0,"6"9"-68"0,-6-5-21 15,6 5 41-15,0 5-21 16,0-1-8-16,0 6-24 16,0 0-11-16,6 10-8 15,0-6-3-15,0 21 1 0,-1-6-38 0,2 5-14 16,-2-4-77-16,-5-6-35 16,0 6 0-1</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6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176 83 292 0,'-34'-43'110'0,"34"43"-60"0,-17-25-56 0,12 25 17 16,5-5-51-16,0 1-18 16,5-1-44-16,-5 5-16 15,6 9 50-15,-1 1 23 16</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9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64 422 388 0,'0'0'145'0,"0"0"-78"0,0 19-74 0,0-14 27 16,0 20-3-16,0-6 4 15,0 20 5-15,0-4 1 16,0 19-14-16,0-10 1 0,5 14 0 15,-5-9-5-15,6 10-3 16,-6-9-12-16,0 4-6 16,0-5-41-16,5-5-17 15,-5-5-50-15,6-9-22 16,-1-6 7 0</inkml:trace>
  <inkml:trace contextRef="#ctx0" brushRef="#br0" timeOffset="296">329 4 348 0,'6'-19'132'0,"-6"19"-72"0,0 0-41 15,0 0 32-15,5 19-8 16,1-4 1-16,5 24-9 16,0-10-2-16,6 50-18 15,-1-15 2-15,6 30 3 0,-5-16-11 0,5 15-2 16,0-15-14-16,-6 16-3 16,1-16-48-16,-6 10-21 15,0-13-79-15,-6-7-32 16,-5-9 49-1</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2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246 1195 224 0,'0'-5'85'0,"0"5"-46"0,0-5-8 0,0 5 32 0,0-5-13 15,0 1-2-15,0-6-1 16,0 0 0-16,-6-5-25 15,1 5 14-15,-6-4 4 0,5 4-5 16,-5 0-3-16,-1 5-12 16,-4 0-5-16,-1 5-6 15,-10 10-4-15,5 0-2 16,0 19-3-16,0-4 1 0,10 14-1 16,7-10-5-16,16 30-1 15,0-10-2-15,0 6 2 16,0-11-1-16,6-5 0 15,-1 1 1-15,12-26 2 16,-6-4 4-16,12-44 2 16,-7 9 2-16,1-33 2 15,-6 3-1-15,-5-48 2 16,-6 15-4-16,-11-35 0 16,0 15-1-16,-11-24 1 15,5 19-2-15,-5-5-1 16,5 15-2-16,1 10 1 15,-1 9 3-15,1 11 1 16,-1 14-32-16,1 5-13 16,-1 10-61-16,6 15-23 0,0 4-54 15,6 15-22 1,-1 1 106-16</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6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11 376 0,'0'-15'143'0,"0"15"-78"0,0 0-52 0,0 0 35 16,0 5-20-16,0 0-4 15,7 19-10-15,-7-3-1 0,6 18-8 16,-6-9-12-16,7 19-5 0,-7-9-47 16,5 9-21-16,-5-5-74 15,0-4-56 1,0-11 87-16</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7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69 288 0,'-19'-30'110'0,"19"30"-60"0,0-29-63 0,0 29 17 15,0-5-66-15,0 0-23 16,7 5-19-16,-1 0-4 15</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1.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60 185 264 0,'11'0'101'0,"-11"0"-54"0,11 11-37 16,-11-6 23-16,11 0-7 16,0 0 2-16,6 0-1 15,0 0 1-15,5 0-15 16,-6-5 3-16,6 0 2 0,0 0-6 16,6 0-2-16,-6 0-8 15,0 0-1-15,0 0 1 0,0-5 1 16,-5 0-1-16,-1-10 1 15,1 5 0-15,-6-5 1 16,0 0 0-16,-11-10 0 16,0 6 0-16,-6-6 2 15,1 6-1-15,-12-1 0 16,1 5 3-16,-12 11 3 16,6-1 0-16,-11 19 1 15,5-4 0-15,1 24 2 16,5-4-3-16,5 9 1 15,1-4-7-15,16 5-3 16,0-6 1-16,16 0 0 16,1-4-4-16,16 4 1 15,-6-5-2-15,12-9-2 16,-6-1-13-16,0-9-4 0,0 0-24 16,0-10-12-16,-5 0-60 15,5-10-24-15,-6 0-2 16</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2.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91 146 208 0,'0'-10'77'0,"0"10"-42"15,-6-15 1-15,0 15 32 0,1-5-12 16,5 5-3-16,-6-5-15 16,1 0-4-16,-6 0-19 15,0 1 2-15,-11 4 1 0,-1 0-4 16,-5 9 2-16,0 1-9 16,0 20-2-16,6-6-5 15,16 10-1-15,1-4-4 16,21 0 1-16,1 0-3 15,11-16 0-15,-6 1 6 0,6-15 2 16,-5 0 12-16,5-25 3 16,-6 6 8-16,-6-15 5 15,2 3-7-15,-13-3-1 16,1 4-8-16,-1-4 0 16,-5 5-24-16,0 4-9 15,0 6-59-15,6 4-25 16,-6 0-31-16,5 10-11 15,1 0 17 1</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3.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59-22 168 0,'6'20'63'0,"-6"-20"-34"0,11 44-10 15,-11-35 21-15,5 11-7 16,-5 0-2-16,6 4-2 16,-6-4-1-16,5-1-15 15,1-4 1-15,-6 0 2 0,0-1 3 16,0-9 1-16,0 0-11 15,5-19-5-15,1 4-3 0,5-20 1 16,-6 6 3-16,12-10 4 16,-6 4 7-16,6 6 4 15,-6 4 3-15,11 0 1 16,-6 6-2-16,1 9 1 16,-1 0-4-16,6 15-2 15,-5-5-7-15,5 14-4 16,5-4-19-16,1 9-6 15,-6-4-40-15,0 5-16 16,0-6-43-16,-5 11-16 16,-6-6 12-1</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8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62 124 316 0,'5'-69'121'0,"-5"69"-66"0,17-44-36 15,-17 39 32-15,0 0-8 16,0 0 1-16,5 5-7 16,-5 0-2-16,6 10-20 15,-6 0 2-15,5 24 3 0,1-4-7 0,-1 33-2 16,1-9-4-16,-6 49-2 16,0-15-1-16,0 36 0 15,0-21-5-15,0 34-1 16,0-15 5-16,0-9 3 15,0-15-6-15,0-10 1 16,0-9 1-16,0-16 1 16,0-9-10-16,0-15-5 15,0-8 1-15,0-31 4 16,0 0-1-16,5-31 1 16,1 7 1-16,-1-10 4 15,1 4-1-15,5 1-1 16,1 4 3-16,4 11 0 15,-5-1 5-15,12 15 5 16,-7 0-5-16,6 24-2 0,0-4 1 16,0 19 0-16,-5-5-10 15,-1 11-3-15,-5-5-39 16,6 9-16-16,0-10-34 16,5 5-16-16,0-5-24 15,1-9-22 1,-7-6 77-16</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1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5 316 0,'0'-10'121'0,"0"10"-66"0,19 5-33 0,-19-5 33 15,7 15-20-15,-7-6-5 16,5 17-16-16,-5-6-4 16,7 4-6-16,-1 1-58 0,1-1-23 15,-7-4-59 1,7-11-55-16,-1 1 71 15</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 0 40 0,'0'0'16'0,"0"0"-8"0,7 15-27 15,-7-10-3-15</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6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-238 6 280 0,'6'-5'104'0,"-6"5"-56"0,-6 0-16 0,6 0 35 16,-5 0-17-16,-1 0-7 15,-4 9-9-15,-1 1-4 16,-5 10-17-16,0-5 8 0,-6 14 2 16,7-5-5-16,-2 6-3 15,7-6-11-15,5 6-2 16,-1-6-7-16,22 6 1 15,-5-6 0-15,15 5 2 16,-4-4-1-16,10-1 1 0,-5 1 6 16,0-1 2-16,-5-4 20 15,-7 9 7-15,-4-4-10 16,-27 14-5-16,6-5-14 16,-28 6-2-16,6-6-40 15,-17 5-14-15,12-5-93 16,-1 6-39-16,6-6 8 15</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0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297 38 292 0,'-5'-29'110'0,"5"29"-60"0,-6-10-23 0,6 10 32 16,0 0-20-16,0 0-7 15,0 15-2-15,0-6 1 16,0 36-17-16,0-6 10 0,6 44 3 16,-1-13 1-16,1 33 3 15,-1-15-11-15,1 40-2 16,-1-15-8-16,1 15-2 16,-1-20-4-16,1 6-1 15,0-21-12-15,0 5-4 16,-1-14-36-16,1-6-13 15,-1-14-43-15,1-9-16 0,-1-11-26 16,1-14-31 0,-1-6 75-16</inkml:trace>
  <inkml:trace contextRef="#ctx0" brushRef="#br0" timeOffset="301">119 1228 240 0,'-39'0'90'0,"39"0"-48"0,-11 5-12 0,6-5 31 15,5 6-11-15,0-6-3 16,0 0-6-16,0 0-4 16,11 5-20-16,0-1 12 0,11-4 7 15,1 0-6-15,-1-15-2 16,0 5-14-16,11-10-4 15,-4 1-4-15,15-6-1 16,-11 6-12-16,12-1-3 16,-7 0-28-16,7 1-11 15,-6-1-40-15,-6 1-19 16,0 4-37 0,1-5-39-16,-6 6 75 15</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6.6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56 296 0,'-16'-35'112'0,"16"35"-60"0,-12-9-23 0,7 9 36 16,5 0-24-16,0 0-5 15,0 9-9-15,0 1 0 16,0 20-15-16,0-6 2 0,0 30 0 16,0-10-5-16,5 54-1 15,1-15-4-15,0 35-1 0,-1-15 5 16,1 25 3-16,-1-20-6 16,-5 19-3-16,0-24-1 15,0-5-1-15,0-14 0 16,0-11 2-16,0-9 1 15,0-10 1-15,0-10 0 16,0-10 2-16,0-5-5 16,0-29-1-16,0 0-5 15,6-34 1-15,-1 5 0 16,12-10 2-16,-6 4-6 0,5-4 1 16,1 5 1-16,-1 0 1 15,1 4-2-15,-1 6 2 16,-5 4 1-16,11 10 2 15,-4 5 10-15,4 20 4 16,0 0-1-16,0 24-1 16,0-5-4-16,0 20 1 15,-5-10-6-15,-1 10-1 16,1-10-18-16,-6 10-5 16,0-10-38-16,-6 0-13 15,1-9-43-15,-1-6-16 16,1-5-2-1</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0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140-11 308 0,'0'-19'115'0,"0"19"-62"0,0 0-24 0,0 0 33 16,0 0-19-16,0 0-5 16,0 19-16-16,0 2-4 15,0 18-10-15,0-9-5 0,0 15 0 16,0-6-29-16,0 5-11 16,0-4-68-16,-6-5-30 15,0-6-11 1</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1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74 312 0,'-12'-29'115'0,"12"29"-62"0,-5-24-49 16,5 24 26-16,0-5-30 15,0 1-11-15,0-1-46 16,0 0-18-16,0 5-30 15,0 0-10-15,0 10 44 16,0-1 21-16</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501 48 304 0,'-7'-24'112'0,"7"24"-60"0,0-20-25 0,0 20 32 16,0 10-14-16,0 0-1 15,7 24-14-15,0-5-4 16,-7 25-15-16,0-5 4 0,0 30 3 16,0-11-8-16,0 20-1 15,0-9-10-15,-7 19-1 16,0-15-31-16,7 5-13 16,0-14-45-16,0-1-17 0,0-9-42 15,0-15-29 1,0-10 87-16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8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60 128 220 0,'0'-69'82'0,"0"69"-44"0,6-34 8 0,-6 29 37 16,0-5-11-16,0 5-5 15,0 0-10-15,0 0-1 16,0 15-31-16,0 0 1 0,4 19 2 16,2 1-7-16,-1 38-2 15,1-9-7-15,-6 34-2 16,0-14-4-16,0 29 1 15,0-14-4-15,0 23-2 16,0-19-31-16,0 5-15 16,0-15-52-16,0-4-21 15,0-11-46 1,4-9-48-16,2-10 85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4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43 136 0,'0'-20'52'0,"0"20"-28"0,-5-15-4 0,5 15 21 16,0-4 11-16,0 4 5 15,-6-5-4-15,1 5-3 16,-6 0-27-16,5 0 2 0,-6 0 2 16,7 0-6-16,-6 5-2 15,0-1-9-15,5 11-2 0,1-5-2 16,5 11-1-16,0-7-8 15,5 1 0-15,-5 1-1 16,6-7 2-16,-1 1 3 16,1-10 4-16,-6 0 26 31,5-19-14-15,1 3-6-16,-6 1-2 15,0 1 0-15,0-2 2 16,0 6 3-16,0 0-7 15,0 5-2-15,-6 5-1 0,6 0-7 0,-5 0-2 16,5 0-38-16,-6 5-16 16,1 0-69-16,5-5-31 15,0 0 22 1</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9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83 39 212 0,'0'-24'79'0,"0"24"-42"0,0-15-17 0,0 15 24 16,0 0 0-16,0 0 3 16,0 5-15-16,0 0-5 15,0 14-15-15,0 1 10 0,-5 19 5 16,-2-5 1-16,2 30 1 16,-1-10-8-16,1 24-2 15,-2-9-9-15,2 9-4 16,-1-13-6-16,0 9 0 15,0-11-22-15,1 16-8 16,-2-16-29-16,1-4-10 16,1-5-32-16,5-10-12 15,0-5-5 1</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14.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2589 176 36 0,'-11'0'16'0,"5"0"-8"0,1 5-7 0,5-5 3 16,-11 5 0-16,0 5 0 15,-6-1 4-15,-5 6 3 16,-6 0-4-16,-10-1 1 16,-6-4 4-16,-6 0 4 15,-21 0 1-15,-1 0-1 16,0-1-4-16,1 11 0 15,4 0-1-15,-10 4 1 16,-11 1-6-16,-11 4-2 16,-6 5-2-16,11 6 1 15,6-1-2-15,6 0-1 0,4 5 1 16,1-5-4-16,-5 0 0 0,-7-4 2 16,1-1 2-16,-6 0 2 15,6 6 1-15,6-1-2 16,4 5-2-16,12 5 3 15,6 10 0-15,4 9-4 16,7 1 1-16,-1-1-2 16,1 1 0-16,5-5 2 15,5-6 2-15,-5 1-1 16,11 0-1-16,0 0 1 16,5 5 1-16,1-1-1 15,10 6-1-15,1 4 1 16,10 1 1-16,6-6-1 15,6 1-1-15,5-10 5 0,5-5 1 16,1 5 0-16,5-6-1 16,5 1-3-16,6-5-2 15,0-5 1-15,0 10 1 16,6 0-3-16,5-5 0 16,6 0 3-16,-1 0 1 15,12 0 1-15,5 0 0 16,6-5-2-16,5 0 1 15,-5-4-2-15,-1-1 2 16,-5-10-2-16,1-4 2 16,-1-6 2-16,11 1 4 15,6-1-2-15,5 1 1 0,5 0-5 16,1-1-2-16,-17-4 0 16,1 0-1-16,4-6 2 15,1 6 3-15,11 0-4 16,5 0-1-16,6-1 0 15,-6 1 0-15,-11-5 0 16,0 0 0-16,6-1 0 16,0 1 2-16,16 0-1 15,6 0-1-15,-1 0 3 16,-15-1 0-16,-1-4-1 16,5 0 1-16,12 5-7 15,5 0 1-15,6 4 3 16,-16 1 4-16,-1-15-1 15,6 5-2-15,38 5 0 16,17 5-1-16,-17-6 0 16,-16-4 2-16,5-10-1 0,6 0 2 15,5 5-2-15,6 5 2 16,-22-10-2-16,5 1-1 16,17 4 5-16,11 0 1 15,-17-10-5-15,-5 0-2 16,11 5 0-16,11 5 0 15,0 0 1-15,-11-10 0 16,0 5 0-16,5 0 0 16,11 1 0-16,-10-1 0 15,-6 0 0-15,-1 5 2 16,12 0-1-16,6 0-1 16,-18-5 1-16,1 0-1 0,17 0 0 15,16 0 2-15,-28-5-1 16,-5 1-1-16,0-1 1 15,22 5-1-15,-6 0 2 16,-16-5 1-16,5 0-4 16,17 5 1-16,6 1 2 15,-18-11 1-15,7 0-1 16,16 5-2-16,5 1 1 16,-21-6 1-16,-1 0-1 15,17 5-1-15,5 1 3 16,-27-1 0-16,6 0-1 15,10 5-2-15,6 0 3 16,-17 0 0-16,1-5-1 16,16 6 1-16,5-1-4 15,-22 0 0-15,6 0 1 0,17 0 2 16,5 0-1-16,-33 0 2 16,-1-5-2-16,7 5-1 15,10 5-2-15,-21-4 1 16,-7-6 3-16,-4 5 1 15,16 0-1-15,0 0-2 16,-23-10 1-16,7 6 1 16,-1-1-1-16,11 5 2 15,-5-10-2-15,-16-4 2 16,4 4 0-16,1-5 3 0,6 6-1 16,-1-1 0-16,-16-5-3 15,0-4 1-15,-1-1-2 16,18 1-1-16,10-1 3 15,-16-9 0-15,5-5-1 16,6 9-2-16,16 1 1 16,-5-5 1-16,-16-1-1 15,-6 1 2-15,10 0-4 16,7 4 0-16,-17 1 3 16,-12 0 1-16,-4 4-1 15,4 1 1-15,12-1-2 16,-11-9 2-16,-11-5-2 15,-11-1-1-15,-1-9 1 16,7 0-1-16,-12 5 2 16,0 0 1-16,-5-10-1 15,-6 5-2-15,-16 0 1 0,-6 5 1 16,-5-5 1-16,-1 5 1 16,-5 5-2-16,-5 0 1 15,0 4-2-15,-1 6-1 16,-10-10 1-16,5 5-1 15,-11-11 2-15,0 6 1 16,-11-10 1-16,-5 0 0 16,-6 0-5-16,-6-5 1 15,1 5 2-15,-6 5 1 16,-5 0-1-16,-6 5 1 16,0-5-4-16,0 10 0 15,-11-1 1-15,-1 6 2 0,-4 0-3 16,-1 4 0-16,1-4 1 15,-6 4 0-15,-6-9-3 16,6 0 0-16,-11-1 2 16,-5 1 0-16,4 0 1 15,1-1 0-15,-5 1 0 16,-1 5 0-16,-5-1-5 16,0 6 1-16,0-6 0 15,0 1-1-15,-11 0 4 16,-11 4 2-16,-6 1-2 15,-11-1 0-15,1 5-1 16,-1 1-2-16,-5 4 0 16,5 0 3-16,-11 6-2 15,-16-6 1-15,-17-5 2 0,12 1 2 16,-1 4-1-16,6 0 2 16,-17 6-4-16,-6-6-2 15,-10 0 2-15,0 5 2 16,0 1-2-16,-6-1 0 15,-17 0 1-15,1 0 0 16,5 0 0-16,-5 5 0 16,-23-4 0-16,6 4 0 15,6-5 2-15,-6 5 1 16,-16-5-4-16,5 0-1 16,16 6 1-16,-21-1 2 0,-12-5-2 15,1 0 0-15,0 5 1 16,-17 0 0-16,0-5 0 15,22 10 0-15,-28 0 0 16,1-4 0-16,21 4 0 16,-16 4 0-16,-16-4 0 15,5 0 2-15,5 5-3 16,-21-5 0-16,15 10 1 16,-21 0 0-16,0-5 0 15,22 5 2-15,-22-5-3 16,-5 4 0-16,21-4 1 15,-10 0 0-15,-7 0 0 16,23 0 0-16,-11 0 0 16,-5 0 0-16,21 0 2 15,-16-5 1-15,0 0-4 0,11 9-1 16,0-4 1-16,-16-5 0 16,10 5 1-16,-16 0 2 15,-6 0-1-15,6 5 2 16,-11-5-2-16,-5 5-1 15,21 4 1-15,-32-4-1 16,10 0-3-16,11 5 2 16,-21-11 1-16,27 6 2 15,-11 0-1-15,-6-5-1 16,17 10 3-16,-28-6 0 16,6 6-4-16,11 5 1 15,-22-6-2-15,16 1 0 0,-5 5 4 16,-6-1 1-16,23 11-4 15,-34-6-1-15,6 6-4 16,33-1-1-16,-22-4-1 16,16 4 2-16,17 0-25 15,-11-9-11-15,28 0-26 16,32-1-7-16,-10-9-15 16</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44.8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3911 216 28 0,'-11'-10'11'0,"6"10"-6"0,-6-5-6 16,5 5 4-16,1 0-4 15,-6-5 0-15,0 0 5 16,-6 0 5-16,-10 1 1 16,-1-1 4-16,-10 0-5 15,-12 0-1-15,-5 0-2 16,-17 5-1-16,1 0-1 16,-7 5 0-16,7 5-2 15,-6-1 1-15,-6 1 2 16,-11 0 2-16,-5 5 1 15,-6-1 0-15,6 6-4 16,0 5-1-16,5 14 1 0,-5 0 2 16,-6 10-5-16,-11 5-3 15,1 5 3-15,4-1 1 16,12 11 2-16,0-10 0 16,-11-5-2-16,-1 0-2 15,-10 0 3-15,11-1 0 16,11 11 1-16,-1 5 0 15,12 14-2-15,6 0-2 16,-1-4 1-16,-5-1 1 16,5-9-1-16,-5 4-1 15,5 1 1-15,6 9-1 16,5 10 0-16,6 5 0 0,6-5 0 16,10 5 0-16,6-10 0 15,5-4 0-15,1 4 0 16,5 0 0-16,5 5 0 15,0 5 2-15,6-5-1 16,6 0 2-16,5-9-2 16,5-6-1-16,6 0 1 15,0-4 1-15,11 4 1 0,0 6-4 16,0-6 1-16,11 0 0 16,6 1 0-16,0-6 4 15,10-4 2-15,1-5 0 16,10-6 1-16,12 1-4 15,11 0 0-15,-1 0-3 16,7 9-1-16,-12-4 3 16,5-10 1-16,6 5-1 0,12-5-2 15,4-1 1-15,18 1-1 16,-7-10-3-16,1-9 2 16,0-6 7-16,0 5 4 15,16-4 1-15,11-1 3 16,0-4-5-16,-10-6-3 15,4-4 3-15,18-5 2 16,10 9-4-16,-5-4-2 16,-6-5-5-16,1-5 0 15,26 5 0-15,12-5 0 16,-22-1 0-16,0-4 0 16,11 0 0-16,55 10 0 0,-33-10 2 15,-6 0 3-15,6 0 2 16,11 5 3-16,-22-5-5 15,0-5-1-15,16 5-2 16,6 5 1-16,-22-5-2 16,0 0-1-16,6 0 1 15,10 5 1-15,-22-5-1 16,-5 0-1-16,11 0-2 16,6 5-1-16,-12 0 2 15,0-5 2-15,6 0 0 16,17 5 2-16,-17-5-2 15,-1 0 2-15,1 0-4 16,17 5 0-16,-17-5 1 16,0 0 2-16,5 0-1 0,22 5-1 15,-27-5 1-15,6-5-1 16,5 5 0-16,16 0 2 16,-27-5-1-16,6 0-1 15,15 5 1-15,1 0 1 16,-16-5 5-16,5 0 6 15,11 5-7-15,0 0-1 16,-22-5-3-16,5 0 1 16,22 5-4-16,-5 0 0 15,-5-5 3-15,5 0 1 16,16 1-4-16,-10-1 1 16,-6 0 0-16,27 0 2 0,-21 0-1 15,-6 0 2-15,5-5-2 16,17 5-1-16,-33-14 1 15,0-1-1-15,11 10 0 16,16-4 2-16,-32-6-1 16,-1 0-1-16,23 1 1 15,-12-6-1-15,-11-4 0 16,-5 0 0-16,22-1 0 16,-16 6 0-16,-12-11 2 15,6-4 1-15,11 0 1 16,0 5 2-16,-28-6-3 15,6 1-2-15,6 5 0 16,10 0-1-16,-27-1 0 16,0 1 2-16,-1 0 1 15,1 9 1-15,11-4 0 0,-22-10 0 16,-6-5 0-16,-5 4 0 16,0 1 0-16,11-10 0 15,-6 0-2-15,-22-19 1 16,6 4-2-16,-11 5 2 15,11 0 0-15,5 10 1 16,-11-5 4-16,-11 10 5 16,-10 5-7-16,-1-10-1 15,0-5-1-15,0-5 0 16,1-4-2-16,-1-6 1 16,-5-4-2-16,-6-1-1 15,-11 1 1-15,0 4 1 0,0 5-1 16,-5 11-1-16,-12-6 1 15,7 15 1-15,-12-10-3 16,0-5 0-16,-6-10 3 16,-4 1 1-16,-7-6-4 15,-5 11-1-15,0 4 3 16,-11 0 1-16,0 5 0 16,-5 5-2-16,-6 5 3 15,0 5 2-15,-5 4-4 16,-6 1-1-16,-6-5-2 15,0 0 0-15,-5 4 2 16,-5-4 0-16,-1-10-3 16,-5 0 0-16,-5 0 2 15,-1 0 2-15,-5 0 2 16,0 5 1-16,0 0-7 0,0 5 0 16,-6-5 1-16,1 9 1 15,-6 1 1-15,0 10 0 16,-1-1 2-16,-4 1 1 15,-6 4-4-15,-6 1-1 16,-5-1 1-16,-11-5 2 16,5-4 0-16,0 0-1 15,1-6 1-15,-1 1 1 16,6 0-1-16,5-5-1 16,-5-1 1-16,-11 1-1 15,-17-10-3-15,6 0 2 16,5 5-1-16,-5 0 0 0,0 5 0 15,5 4 0-15,-5 6 2 16,-11 0 0-16,-11-1 0 16,-6 6 0-16,-5 4 0 15,10 5 0-15,-10 1-3 16,-6-1 2-16,-16 5 1 16,5-4 2-16,1 4-1 15,4 0-1-15,-27-5-2 16,6 1-1-16,-6-1 2 15,11 10 2-15,-11 0-2 16,-16 0 0-16,5 0 3 16,6 0 1-16,0 5-1 15,-34 0-2-15,12-5-4 16,10 5 0-16,-21 5 4 0,-12-5 4 16,6 0-3-16,17 10-1 15,-28-5-2-15,6 5-2 16,10-5 3-16,1 5 0 15,-23-1 1-15,12-4 2 16,21 0-1-16,-21 0-1 16,-1 0-2-16,1 0 1 15,5 0 3-15,-22-5 1 16,6 0-4-16,16 5 1 16,-22 0 0-16,-11-1 0 15,22 6 0-15,-17 0 2 0,-10-5-3 16,10 5 0-16,-5 0 1 15,-11-6 0-15,11 6 0 16,0 0 0-16,-11-5 0 16,11 5 2-16,5 0-1 15,-21-6-1-15,5 6 1 16,11 0-1-16,-22-5-3 16,5 5 2-16,12 4 3 15,-18-4 1-15,7 0-4 16,-6 10-1-16,-11-11 1 15,16 11 0-15,-16-5 1 16,-6-10 0-16,23 4 0 16,-23 1 2-16,6-5-3 15,17 20 0-15,-23-6 1 16,11 1 2-16,6 4-3 0,-5-4 0 16,10 0 1-16,23-1 2 15,-17-9-6-15,11 0-1 16,27 0-12-16,-5-10-1 15,-16-5-11-15,16 5-4 16,16 0-24-16,-10 0-9 16,-1 5-40-1</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59.2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5992 55 52 0,'-11'-15'22'0,"0"10"-12"0,-6 0-8 0,6 5 9 15,0 0-3-15,-6-5 1 16,1 5-8-16,-12 0 0 16,-5 0-1-16,-11-4 0 15,-5-1 2-15,-1 0 1 16,-11 0 3-16,1 0 1 16,-1 0 1-16,0 0 2 15,1 5-3-15,-1 0 1 16,-5 0-5-16,-6 0-2 15,-5 0 0-15,-6 0-1 0,-5 5 0 16,0 0 2-16,0 5-3 16,5 4 0-16,-5 1 3 15,0 0 1-15,-11-1 1 16,-1 1 0-16,7 0-2 16,-1 0 1-16,0-1-2 15,6 16 2-15,5 9-2 16,-5-5-1-16,0 0-2 15,0 1 1-15,-6-1 1 16,11 0 2-16,6 1-3 16,0-1 0-16,5 0 1 15,12-4 2-15,5 9-1 16,0-10-1-16,5 1 1 16,6-1-1-16,0-4 0 0,0-1 2 15,5 1-3-15,6-1-2 16,5 1 2-16,6-1 0 15,0 5-2-15,6 1 2 16,-1 4 1-16,6 0 2 16,11 6-1-16,0-1-1 15,11 5 1-15,6-5-1 16,5-5 0-16,0 6 2 16,11-11-1-16,-6 0-1 15,1 1 3-15,5-6 0 16,6 1-4-16,-1-6 1 15,6 11 2-15,6-6 1 0,11-9 3 16,5 0 1-16,11-1 1 16,0-4 2-16,0 0-5 15,0 0 4-15,12-5 1 0,-1 0-5 16,11 0-1-16,11 4 0 16,6-4 2-16,-6-5-3 15,6 0-2-15,5 0 0 16,12 5-1-16,4-5 0 15,-4 0 2-15,-7 0 3 16,1 0 2-16,6 0 1 16,15 0 2-16,-10 0-5 15,-6 0-3-15,1 0-6 16,5 0 0-16,10 5 6 16,1 0 6-16,-16-5-4 15,32 0-2-15,-11 0-4 0,6 5-1 16,0 0 2-16,-22 0 0 15,-6-5 1-15,0 5 2 16,-10-1-1-16,21 6-1 16,6 0 1-16,-22 0-1 15,-6-5 0-15,0 5 0 16,0-1-3-16,12 6 2 16,4 0 3-16,-21-5 1 15,0-6 1-15,0 1 0 16,-6 5 0-16,17 5 0 15,5-5-2-15,-11-1-2 16,-5-4 3-16,5 0 0 0,1 5-4 16,10 0 1-16,11-5 0 15,-22-5 0-15,1 0 0 16,-1 0 2-16,6 5-1 16,11-1-1-16,10 1-2 15,-26-5 1-15,4-5 3 16,1 5 1-16,17 0-1 15,-1 5 1-15,-5-5 0 16,-12 0 3-16,7-5-3 16,-1 10-2-16,11 0-3 15,1 0-1-15,-12-10 4 16,6 0 1-16,5 5 0 16,6 0-2-16,5 0 1 15,-10-5-1-15,4-4 0 0,1 4 2 16,17 5 1-16,-7-5 1 15,-10-5-2-15,0 5-2 16,5 0-2-16,6 5 1 16,0-5 1-16,-6 0 0 15,-5 5 0-15,-5 0 2 16,10 5-1-16,0-5-1 16,-10-5-2-16,-1 1 1 15,0 4 1-15,17 0 2 16,-6-5 3-16,-10 0 4 15,-1 0-2-15,0 5-2 16,17 0 0-16,-11-5-1 0,-11 0-2 16,0 0 1-16,-6 0-4 15,11 5 0-15,6 0 1 16,-17-5 0-16,1-4 2 16,-1 4 3-16,-5 0-4 15,11 5-1-15,5-5-2 16,-16-5 0-16,-1 0 4 15,1 1 1-15,-11 4-1 16,5 0-2-16,12 0 1 16,-18-5 1-16,-4 0 1 15,-1 0 1-15,-11 1-2 16,6-1 1-16,5 0-4 16,0 0 0-16,-5 0 1 15,-11-9 0-15,-6-1 0 16,0 1 2-16,-11-6 1 15,-11-4 1-15,6-1 0 0,-11 1 2 16,-1-5-3-16,6-1 0 16,-10-4-1-16,-7 0-2 15,-21-5 1-15,16 5 1 16,-17-1 1-16,-10 6 1 16,-1 0-2-16,-10 0 1 15,-6-1-2-15,-11 6-1 16,-6-1-2-16,-10 6 1 15,-12-1-4-15,-16 6 1 16,-6-1-3-16,-16 1 0 16,-5-6-3-16,-1 6-1 0,-22-6 1 15,-27-4 4-15,11-6 1 16,-17 6 3-16,6 4 1 16,-28-4 3-16,-6-5-1 15,-5 4-1-15,6 11 1 16,-22-1-1-16,-6 1-3 15,-11 4 2-15,5 5-1 16,-16-5 0-16,0-4 4 16,6 9 1-16,-17-5-4 15,0-4 1-15,5 14 0 16,-16 5 2-16,0-15-3 16,6 15-2-16,-17 5 2 15,5-5 0-15,6 10 1 16,-38 0 0-16,5-1 0 15,11 6 2-15,-23-5-3 0,23-5 0 16,11 5 1-16,-11-6 0 16,11-4 0-16,17 10 0 15,-23-10 0-15,17 0 0 16,17 5 2-16,-17 0 1 16,5-5-4-16,6 10 1 15,-5-5 0-15,-6-5 2 16,5 0-3-16,12 10 0 15,-23-10-1-15,6 0 0 16,28 0 2-16,-34-5 0 16,11 0 2-16,23 5 1 0,-28-10-4 15,5 0 1-15,6 5 2 16,-11 0 1-16,6-4-4 16,-6 4 1-16,5-5 0 15,-5-15 2-15,0 16-3 16,17-1 0-16,-23-5 1 15,6 0 2-15,28 10-3 16,-23-4 0-16,12-6 1 16,10 0 2-16,12 5-1 15,-11-9 2-15,21 4-2 16,12 0-1-16,27 1-2 16,22 4 1-16,6 0-67 15,16 0-32-15,11 5 2 16</inkml:trace>
  <inkml:trace contextRef="#ctx0" brushRef="#br0" timeOffset="3528">2530 1584 20 0,'-6'-10'11'0,"-21"5"-6"0,10-5-6 0,1 10 2 16,-1-5-1-16,1 0 0 15,-6 0 6-15,-6 0 6 16,1-4 3-16,-7 4 0 16,1 0-5-16,-11 0-4 15,-5 0-3-15,-12 0-3 16,-5 0 1-16,-11 0 1 16,0 5-1-16,-1 5 2 0,1 5-4 15,6 5-2-15,-1 4-1 16,6 1 3-16,-6 4 0 15,0-4 3-15,6 4-1 16,-5 6-1-16,-1 4-2 16,11 5-1-16,6 1 4 15,11 4 1-15,6 0-5 16,4 5 0-16,7-5 1 16,5 5 3-16,5-5 0 15,6-5-1-15,6 0 3 16,5 1 0-16,5-1 1 15,1 0 0-15,10 5 0 16,6 5 2-16,11 5-3 16,6 0-2-16,11 10 0 0,-1-11 1 15,6 1 3-15,-5-5 4 16,0-5 2-16,10 5 1 16,6-9-4-16,6-6 0 15,16 0-3-15,11-4 0 16,6-1-1-16,-6-4 0 15,6-6 0-15,5 1 2 16,17-1 6-16,5 6 2 16,-5-10 1-16,6-6 1 15,10 1-8-15,17 5-1 0,5 0 0 16,-16-11 1-16,11 1 0 16,11 0-2-16,11 5-1 15,-17-10-6-15,6 0 1 0,16 5 4 16,6 0 2-16,-11-10 0 15,11 0-1-15,16 5-3 16,-5-5 1-16,0-5 2 16,11 5 2-16,11 1-3 15,-11-11-3-15,6 5 0 16,16 5 1-16,-17-5-1 16,-5 5-1-16,22 5-2 15,-11-4 1-15,0-1 1 16,6 5 2-16,-6 0-1 15,-6-5 2-15,1 5-4 16,16 0 0-16,-28-5-1 16,1 0 0-16,10 5 2 15,-5 0 2-15,-11-5-1 0,6 5 2 16,10 5-2-16,28-5 2 16,-11-5 0-16,-11 10 1 15,0-5-2-15,-27 0-2 16,-7 0 1-16,7 0 1 15,5 0-3-15,-22-5 0 16,0 0 7-16,16 5 4 16,1-5-3-16,-18 0 1 15,1 0-5-15,6 5 0 16,10 0-1-16,-27-4-2 16,0-1 1-16,-6 5 1 0,6 0-3 15,0 0 0-15,-17 0 3 16,-5 0 3-16,-5 0-7 15,10 5 0-15,0-5 0 16,-16-5 1-16,5 0 1 16,-10 5 0-16,4 0 2 15,12 0 1-15,-11 0-1 16,-11-5-2-16,0 0 1 16,-1 0 1-16,7 5-1 15,-1 0 2-15,-5-5-2 16,-6 0 2-16,6 0-2 15,0 0-1-15,16 1 1 16,0-6-1-16,-16 0 4 16,5-10 2-16,-10 1 0 15,4 4-1-15,7 0-3 0,-1-4 1 16,-16-6-2-16,-1-4-1 16,1-1 1-16,-17-4-1 15,1 0 0-15,4 0 2 16,-4-1-1-16,-7-4-1 15,-16 0 1-15,-16-5 1 16,-6 9 1-16,-5 1 1 16,-6 5 0-16,-11-1 2 15,-5 1-3-15,-1 4-2 16,-10 1 2-16,-1 4 0 16,-5 1-1-16,-11 4-2 15,-5 0 1-15,-6 1-1 16,-6 4-3-16,1-10 0 0,-6 6 2 15,-6-6 2-15,-22 5-2 16,-16 1-2-16,-11-11-3 16,0 1-1-16,-6-1 4 15,-11 1 1-15,1 4-1 16,-12 0 2-16,-16 1-1 16,-12-6 0-16,7 1 4 15,-1 9 1-15,0 0-4 16,-27 1-1-16,5-1 1 15,0 0 0-15,6 10-2 16,-6 0 2-16,-16-4 1 16,5-16 2-16,0 6-3 15,11 9 0-15,-16 0 1 16,-12-10 0-16,12 6 0 0,5 4 0 16,0 0 2-16,-11 0 1 15,6-4-4-15,-6 4 1 16,6 0-2-16,-17 0 0 15,0-5 0-15,-5 1 0 16,5 4 2-16,-17-5 2 16,-10 1-3-16,5 4 0 15,-11 5-1-15,-6-5 0 16,1 5 2-16,-6 0 2 16,-6-4-3-16,-5 4 0 15,11 5 1-15,-22-5 0 0,6 0 0 16,5 5 0-16,-17-5 0 15,1 5 0-15,10 0 2 16,-27-5 1-16,11 5-4 16,-11 0-1-16,-6-5 1 15,12 5 0-15,-40-5 1 16,12 5 2-16,-33 0 1 16,11 0 1-16,0 5-7 15,-11-5 0-15,-1 15 1 16,-21-10 1-16,11 9 1 15,-22-4 0-15,5 10 2 16,-17-10 1-16,12 9-4 16,-17-9 1-16,11 10-2 15,-21-6 0-15,21 1 4 16,-22 0 1-16,28 4-4 16,-23-14 1-16,34 10-9 0,-22-15-4 15,22 0-26-15,-17-5-13 16,27 0-36-1,-32 25-35-15,0-1 46 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14.2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8042 3093 88 0,'5'0'33'0,"-5"4"-18"0,0-4-9 16,0 0 11-16,0 0 2 16,0 0 3-16,5 0-6 15,0 0 1-15,6 0-1 16,4-4-1-16,5-5-7 0,1-5-1 0,10-9 3 16,10-9-2-16,25-9 3 15,16-9-4-15,0-9-2 16,5 0-2-16,-5-18 0 15,5-1 0-15,-5 5 1 16,15-4-5-16,6 4-1 16,-1 5 1-16,-10 4 2 0,-5 5 2 15,-20 8 3-15,-11 10-5 16,-10 4-1-16,-10 10-2 16,-5 4-2-16,-10 10-19 0,-6 4-8 15,-5 4-15 1,-5 10-46-16,-5 4 13 31</inkml:trace>
  <inkml:trace contextRef="#ctx0" brushRef="#br0" timeOffset="400">9097 2081 104 0,'-26'0'38'0,"21"-4"-20"0,0 8-12 16,5-4 11-16,0 0-7 16,0 0-3-16</inkml:trace>
  <inkml:trace contextRef="#ctx0" brushRef="#br0" timeOffset="662">9071 2081 207 0,'26'0'9'16,"5"-4"-4"-16,10-1-3 0,10 1-1 16,0-6-1-16,0 1 2 15,6-4-1-15,-6-1 2 16,5-4 2-16,-5 4 2 31,6-4-1-31,4 0 1 0,-10 4-4 16,-5 0 0-16,-5 5 1 15,-10 5 2-15,-10 4 8 16,-6 4 5-16,-10 10-3 0,-15 9-1 16,-16 4-9-16,-4 14-2 15,-6 14 0-15,-5-1 2 16,0 5-3-16,-10 11-2 0,-6-2-9 15,-4 5-3-15,-1-5-29 16,-9 0-14-16,-1 1-27 16</inkml:trace>
  <inkml:trace contextRef="#ctx0" brushRef="#br0" timeOffset="-8698">5803 3739 208 0,'0'5'79'0,"0"-5"-42"0,0 4-28 0,0-4 22 16,0 0-10-16,0 5 0 0,5-1-6 16,0 1-1-16,6-1-8 15,-1 1-2-15,5 4 2 0,1-4-3 16,-1-1-2-16,5 1-3 15,1-5 1 1,5 0 1-16,-1-5 2 0,1 1 1 16,-6-6-1-16,1 1-2 15,-6 0 1-15,0-4-1 16,-4-6 2-16,-6-8 1 16,0 4-1-16,-5 1 1 15,-5-1-2-15,-11 5 2 16,-4-1 0-16,0 6 1 0,-1 4 9 15,-5 4 6-15,1 5-6 16,-6 9 0-16,5 0-1 16,1 14 2-16,4 4-1 15,6 5 0-15,5 5 1 0,10 4 2 16,5-5-9-16,5-4-2 31,6-5-3-31,4-4-2 0,11 0-2 16,-1-5 1-16,1 5-15 15,-5-5-6-15,-1-4-20 16,1-14-9-16,0-10-27 16,-1 1-11-16,1 0-26 15</inkml:trace>
  <inkml:trace contextRef="#ctx0" brushRef="#br0" timeOffset="-7852">6884 2688 176 0,'5'-32'68'0,"-5"27"-36"0,0 1-7 0,0 4 25 15,0-5-3-15,0 5-1 16,0 0-17-16,0 0-7 16,-5 18-11-16,0 14-3 0,-1 9-4 15,1 14-3-15,-5 4 2 16,5 5 0-16,0-1-1 16,0 10 1-16,0-5-4 15,5-4 0-15,0-5-10 16,0-4-5-16,0 0-19 0,0-14-5 15,0-5-32-15,0-9-14 16,0 1-9-16</inkml:trace>
  <inkml:trace contextRef="#ctx0" brushRef="#br0" timeOffset="-30757">6817 3803 168 0,'0'0'63'0,"0"4"-34"0,0-4-30 0,0 0 15 16,0 0-19-16,0 0-3 0,0 0-6 16,0 0 1-16,0 0-28 15,0 0-13-15,-5-4 1 31,5-1 4-31</inkml:trace>
  <inkml:trace contextRef="#ctx0" brushRef="#br0" timeOffset="-8336">6607 3898 296 0,'0'0'110'0,"0"0"-60"0,0 0-61 15,0 0 18-15,0 0-9 16,0 0-2-16,0 0-26 0,0 0-12 15,0 0-45-15,0 0-18 16,0-4 27-16,5-1 15 16</inkml:trace>
  <inkml:trace contextRef="#ctx0" brushRef="#br0" timeOffset="-6851">6827 3862 156 0,'-5'0'57'0,"0"0"-30"0,0 0-21 16,5 0 17-16,-5 5-5 0,-5 4 1 16,-1 0-6-16,1 4 0 15,5 6-8-15,-5-15 1 0,0 5 1 16,10 5-1-16,0 0 1 16,5-5-4-16,0 0-2 15,0-5 2-15,5-8 0 16,0-5 1-16,1 0 2 0,-1-1-1 15,0 1 2-15,0 0-4 16,1 0 0-16,-1 0 1 16,0-5 2-16,-5 1-1 15,-5-1 2-15,0 0-2 16,-5 1 2-16,-5-1-2 0,0 5 0 31,-6 0 1-31,1 4 1 16,0 5-1-16,-1 5-1 15,1-1-6-15,5 6 1 0,4-1-2 16,1 4 0-16,5-4 0 16,0 1 0-16,5-6 0 15,1 1 0-15,-1-1 2 16,0 1 2-16,5-5-1 0,0 0-1 16,-5-5 1-16,1 1 1 15,-1-1-1-15,0-4-1 16,0 0 3-16,0 0 2 15,0 0 2-15,-5 0 1 16,0-1 2-16,-5 6 1 16,0-1-5-1,0 5-4-15,-5 5-1 16,-1-1-1-16,-4 6-3 16,5-1 0-16,-1 4 2 15,1-4 0-15,0 1 1 16,5-1 0-16,5 0-5 15,0-5 1-15,0 1 2 16,5-5 1-16,0 0 3 16,0 0 1-16,0-5 1 15,0 1 0-15,-5-1 0 16,0 1 2-16,0-1 1 16,0 5 1-16,-5 0-7 15,5 0 0-15,-10 5-17 16,5 4-6-16,0-5-36 0,5 1-12 15</inkml:trace>
  <inkml:trace contextRef="#ctx0" brushRef="#br0" timeOffset="-32304">5260 2842 60 0,'16'-13'24'0,"-11"17"-12"0,0-13-41 0,0 14-5 0</inkml:trace>
  <inkml:trace contextRef="#ctx0" brushRef="#br0" timeOffset="-12068">3299 2556 144 0,'-5'-46'55'16,"-10"51"-30"-16,9-5-5 0,6 0 19 0,0 0-2 15,0 0 3-15,-5 0-9 16,5 0-2-16,0 0-16 31,0 9-1-31,-5 4-1 0,5-4 0 0,-5 14 1 16,0 5 0-16,5 8 0 15,-5 14-2-15,0 5-1 16,0 4 3-16,-6 0 5 16,1 5-7-16,5-1-1 15,0 6-3-15,-5 8-1 16,-1 5-6-16,1 0 1 0,0 9 0 16,0-9 2-16,-6 0-1 15,1-5-1-15,0-4-2 16,4 0 1-16,-4-9-17 0,5-1-8 15,-1-13-22-15,6-9-9 16,0-13-118 15,0-1 95-31,0-13-27 16,5-1 65-16</inkml:trace>
  <inkml:trace contextRef="#ctx0" brushRef="#br0" timeOffset="-11299">3345 2437 176 0,'5'-27'66'0,"-5"18"-36"0,-5-5-9 16,5 14 22-16,-5-4-1 15,5-1 1-15,0 5-3 16,0 0-1-16,0 0-21 16,0 0 3-16,0 0 0 0,-5 9-7 15,5 5-1-15,0 4 2 16,0 5 0-16,0-5-2 0,5 27 2 16,0 6-4-16,0 8 1 15,5 9-3-15,1 0 2 16,-1 5-4-16,5 5 1 15,1 13-3-15,-1 4 0 16,0 5-3-16,1 10 1 16,9-10-2-1,-4-5-1-15,10-4 1 16,-6-13-1-16,1-10-3 0,-6-13 2 16,-4-10 1-16,-1-4 0 15,0-14 0-15,-4 1 2 16,-1-10-3-16,0 0 0 15,0-9 1-15,1-4 2 16,4-1-1-16,-5-17 2 16,0-10 0-16,1-13-4 15,4-10 1-15,0-18 0 16,1-13 2-16,-1-14-1 16,0 0-1-16,1 0-2 15,-1 4 1-15,1 5 1 16,-1 5 0-16,0 4-3 0,1 9 0 15,-1 5-9-15,-5 5-5 16,1 8-20-16,-1 10-6 16,0 8-31-16,0 6-10 15,0 3-24 1,1 10-48-16,4 5 48 16</inkml:trace>
  <inkml:trace contextRef="#ctx0" brushRef="#br0" timeOffset="-10668">4590 3466 184 0,'0'-5'71'0,"0"5"-38"0,-6 5-17 0,1-5 41 16,10 0-32-16,-10 0 28 15,0 5-31-15,-10-5 18 0,-1 4-24 0,-9 1 7 16,4 4-13-16,-15 0-4 16,11 0-3-16,-16 9 4 15,5 0-4-15,-5 5 8 16,10 4-7-16,1 1-1 15,14 4-2-15,1-1-1 16,5 6 0-16,15-1 0 16,5-4 0-16,11-5 0 15,9 1 0-15,1-15 4 16,5 1-2-16,-5-14 6 16,4 5-5-1,-4-19 8-15,-5 5-7 0,-6-14 5 16,-4 9-5-16,-11-17 0 15,0 8-2-15,-10-14-6 16,0 6 2-16,-6-1-21 16,6 9 13-16,-5 0-54 15,10 10 36-15,-10-6-84 16,10 10 63-16,-5 0-92 16,10 5 80-16</inkml:trace>
  <inkml:trace contextRef="#ctx0" brushRef="#br0" timeOffset="-10152">4851 3593 192 0,'5'0'74'0,"-5"19"-40"0,0-10 0 0,0-9 40 16,0 18-27-16,0 0-17 15,0 5-10-15,0 4-13 16,0 1-4-16,5 3 0 0,0 1 0 16,0-4 1-16,0 8-16 15,0-9-6-15,-5-4-22 16,0 0-8-16,11-14-20 0,-11 5-10 16,5-10-13-1</inkml:trace>
  <inkml:trace contextRef="#ctx0" brushRef="#br0" timeOffset="-9968">5015 3061 156 0,'5'-23'60'0,"0"14"-32"0,0 4-33 0,-5 5 12 15,-5 0-48-15,5 0-19 16,0 0 3-16,5 10 6 0</inkml:trace>
  <inkml:trace contextRef="#ctx0" brushRef="#br0" timeOffset="-9383">5404 3480 176 0,'5'-14'66'0,"-5"9"-36"0,0-4-4 0,0 9 23 16,0-4-2-16,0 4 1 15,-5 0-9-15,0 0-4 16,-6 0-19-16,1 4 5 0,-5 1 3 16,-6-1 1-1,1 10-14-15,-11-5-1 16,11 5-7-16,-11-1 0 15,5 6-1-15,1-6-2 16,9 1 1-16,-4 4-4 16,10 0 2-16,-1 1-1 15,11 3 0-15,5-3 2 16,6 3 0-16,4-3 0 16,11 3 0-16,-1-3 0 15,6 3 0-15,-5-4 0 16,4 5 0-16,-4-5 0 15,0 5 0-15,-11-5 2 16,5 5-1-16,-9-5 6 16,-1 5-4-16,-10-5 1 15,0 5-2-15,-10-5-13 16,5 5 7-16,-16-5-52 16,6 5 31-16,-11 0-29 0,0 0-35 15,6-1-18-15,-1 1-4 0,6 0 3 16</inkml:trace>
  <inkml:trace contextRef="#ctx0" brushRef="#br0" timeOffset="9037">2818 2783 112 0,'0'5'44'0,"0"-1"-24"0,-5 1-10 0,5-5 14 15,-6 9 2-15,1 0 2 16,-5 0-2-16,0 0-1 0,0 0-14 15,-1 5 4-15,1-5 3 0,-5 0-2 32,-1 0 1-32,1 0-1 0,0 5 0 15,-1-5 0-15,1 0 3 16,0 5-5-16,-6-5 0 16,-5-4-6-16,6-1-3 15,-7 1 2-15,2-5 2 16,-6 0 0-16,0 0 0 15,-5 0-3-15,1 0 1 0,-11 0-2 16,-1-9 2-16,6-1-4 16,1 1 0-16,-1 5 3 15,5-5 1-15,0 0-3 16,0 0-1-16,5-1 1 16,1-3 2-16,-1 4-1 15,0-5 0 1,0-4-3-16,1 4 1 15,-11 0-2-15,5-4-1 16,-5 5 1-16,0-6-1 16,0 1 2-16,0 0 1 0,-5 0 1 15,5 0 0-15,5-1-2 16,0-3-2-16,5-1 1 16,1 0-1-16,-1 5 2 0,5 0 3 15,1 4-2-15,4 0 0 16,1 1-1-16,-1 4-2 15,1-5 1-15,-1 5-1 16,6 0 0-16,-5 0 0 16,-1 0 0-16,1-1 0 15,-1 1 2-15,1 0 1 0,4 0 3 16,-4 0 1-16,4 0-3 16,1 0-1-16,0 0-3 15,-1 0-1-15,1-1 1 16,0 1 2-16,4 0-1 15,-4 0-1-15,0 0 1 16,-1 0 1 0,1 0-1-16,-11 0-1 15,1-5 1-15,-1-4 1 16,0 0-6-16,1-5 1 16,4 9 5-16,1 1 4 15,5-2-6-15,-1 6 1 0,1-5-1 16,5 5 2-16,-1 0-3 15,1 0 0-15,0 0 1 0,5 0 0 16,-6 4 0-16,6 1 0 16,0-1 0-16,0 0 0 15,0 1 0-15,0-5 0 16,-5 0 2-16,5-5 1 16,-6 0-4-16,1 1 1 15,0-5-2 1,0-5 0-16,-1 0 2 15,1-13 0-15,-5-1 0 16,-1 1 0-16,-4-5-3 16,-1 0 0-16,1 4 4 15,-1 6 1-15,1-1 0 16,-1-5-2-16,1 5-2 16,-1 5 1-16,1 9 1 0,5-5 2 15,-1 9-3-15,6 1 0 16,0 4-1-16,0 0 0 15,4 4 2-15,1 1 0 0,0 4-3 16,5-5 0-16,0 0 2 16,0 1 0-16,-5 4-2 15,5 0 2-15,0 0 1 0,0 0 2 16,0 0-3-16,0 0 0 16,-5 9-1-16,5-9 0 15,0 0 2-15,-5 14 0 16,-5-1 0-16,-1 1 2 15,1 0-1-15,-10-1-1 32,-1 1 1-32,-4 4-1 0,-1-4 0 15,5-1 2-15,1 1-1 16,5 0-1-16,-1-5-8 16,1 0-3-16,5 0-3 15,-1-4 1-15,6-1-4 16,5-4 0-16,0 0-21 15,-5 5-8-15,5-5-29 0,0 0-12 16,5 0-7 0,11-5-22-16,25 1 42 0</inkml:trace>
  <inkml:trace contextRef="#ctx0" brushRef="#br0" timeOffset="9476">415 1471 96 0,'-10'0'35'0,"5"-4"-18"0,-1 4-7 0,1 4 14 16,-5 1-7-16,5-1 1 15,-5 1-2-15,10-5-1 0,-5 4-1 16,5 6 1-16,5 3-8 15,5 1 2-15,5-1 2 0,11 1-4 16,0 0-2-16,-1-5-2 16,6 0-3-16,5 0 1 0,0-4 1 15,-1-1-3-15,17-4 0 16,-1 0 1-16,-5 5 2 16,-5-1-28-16,-5 1-11 15,0 4-44 1</inkml:trace>
  <inkml:trace contextRef="#ctx0" brushRef="#br0" timeOffset="11588">5445 2838 96 0,'-5'-9'35'0,"5"9"-18"0,0-5-13 0,0 5 10 16,0 0 3-16,0 0 4 15,0 0-5-15,-6 0 1 32,6-4-4-32,0-1 2 0,0-9-8 15,6-4 2-15,4-5 4 0,5 1-3 16,6-24 2-16,20 1-5 16,15-15 1-16,5 1-3 15,6-14 0-15,10-13-1 16,-5-10 0-16,4-18-2 15,6 0 1-15,26 9 4 0,-1-9 4 16,1 5-6-16,-11 9-1 16,-15-5 0-16,-5 14 2 15,-5 9-1-15,-6 9 0 16,-9 10-3-16,9 3-2 0,-4 15 3 16,-6 4 2-16,-15 9-4 31,0 5-1-31,-5 4 2 0,-6 5 3 15,-4 0 2-15,0-1 3 16,-1-8-1-16,6 0 0 16,0-10-5-16,5-8-1 15,-1-1-1-15,1-13-2 16,5-5 1-16,-5 10 1 16,0-1-1-16,-5 10 2 0,-6 4-2 15,1 4-1-15,-6 10 1 16,-4 4 1-16,-1 5-6 15,-5 4 1-15,0 5 1 16,-4 5 3-16,-1-1-7 16,0 10-3-16,-5-1-15 15,0 10-5 1,0 0-25-16,-5 4-8 16</inkml:trace>
  <inkml:trace contextRef="#ctx0" brushRef="#br0" timeOffset="12372">7462 242 80 0,'0'-13'33'0,"-5"8"-18"0,-15-4-9 0,15 9 11 15,0-5 6-15,-6 1 3 16,1 4-7-16,0 0-1 16,5 0-7-16,0-5-1 15,-1 5-6-15,6 0-1 0,0 0 3 0,0 0-5 32,11-4-1-17,9-5 4-15,1-5-2 16,4 0-1-16,6 1 2 15,5-1 0-15,15 5-1 16,5-9-2-16,7 4 1 16,-2-9-1-16,-4 10-3 0,-6-1 2 15,0 0 3-15,-5 5 3 16,-5 0-4-16,-5 4-3 16,-5 1 1-16,-11 4 0 15,1 4 5-15,-6 1 5 16,-5 4 1-16,-5 9 2 0,-5 14-2 15,-10 9-1-15,-5 0-3 16,-6 5-1-16,-9 8-3 0,-11 10-2 16,-6 9 1-16,-4 9-1 15,-5 0 2-15,5-5 1 16,5-4-4-16,5-5 1 16,5-4-16-16,10-9-4 31,5-1-32-31,5 1-56 15,11-14 16-15</inkml:trace>
  <inkml:trace contextRef="#ctx0" brushRef="#br0" timeOffset="14204">4677 3038 120 0,'5'-4'46'16,"-10"-1"-24"-16,5-4-19 0,0 4 12 0,5-13-5 16,0 0 2-16,-5-5-1 15,0 0 3-15,0 1-7 31,0-10 11-31,-10 0 8 0,-1-5-5 0,-4 1-2 16,0 0-5-16,-6-14-1 16,1 4-3-16,-6 1-1 15,-5-1 1-15,1-4 1 16,-1 4-3-16,-5-4-3 16,-5-4 2-16,-5-1 0 15,0-4 3-15,0 3 4 0,5 2-2 16,0-5 1-16,0-1-5 15,0 1 0-15,0 5-5 16,0-1-2-16,-5-4 0 16,0-5-1-16,-5-4 0 0,-16-1 2 15,0 1 1-15,1-9 1 16,10 4-2-16,-1 5 1 0,6 4 2 16,5 5 2-16,0 0-3 15,0 4-3-15,0 5 4 31,0 0 4-31,-6 0-3 16,6 4-1-16,0 1 2 16,5 4 2-16,-5 0-2 15,10 9-2-15,0 5 2 0,6 4 0 16,4 5-1-16,6-1 1 16,4 6-4-16,1-1 0 15,5 5-3-15,-1 0-1 16,1 0 1-16,5 4 2 15,5 5 1-15,-5-4 1 0,0-1 2 16,5 1 1-16,0 4-1 16,0-5-1-16,-5 0-3 15,5 1 1-15,-5-1-2 0,5 1 2 16,-6-5 0 0,1 0-1-16,0-5-2 15,0 0 1-15,0 1-1 31,0-1 0-31,0 5 2 0,0 0-3 16,-1 0 0-16,1 0 1 16,5 4 0-16,-5 0 0 15,5 1 2-15,0-1-1 16,0 1-1-16,0 4 1 16,0 0-1-16,0 0-3 15,0 0 0-15,0 0 2 0,0 0 0 16,0 0-2-16,0 0 2 15,-5 9-1-15,0 5-2 16,0 8 3-16,0 1 0 16,0 4 3-16,-1 1 1 15,1 8-1-15,-5-4-2 0,0 4 1 32,0 1-1-32,-6 4 0 15,1 0 0-15,5 0-3 16,-6-5 2-16,6-9 3 0,0 1 1 15,0-5-1-15,4-5-2 16,1-5-15-16,0 1-5 16,-5-5-21-16,5-4-7 15,5-5-18-15,0 0-9 0,0 0-109 32,10-5 60-32</inkml:trace>
  <inkml:trace contextRef="#ctx0" brushRef="#br0" timeOffset="14873">2884 383 48 0,'0'0'19'0,"0"0"-10"0,-5 0 2 0,-5 0 10 16,0 0 6-16,-1 0 4 15,1 0-4-15,5 0-2 0,5 0-9 16,0 0-3-16,0 0-9 16,0 0-3-16,10 5 1 15,26-1 14-15,0 1 3 16,5-1-3-16,5 6-2 15,5-6-4-15,0 14 1 16,-4-13-4-16,-1 9 1 0,5-10-3 16,-5 10 0-16,0-1-6 15,0-3 1-15,10-1 2 16,-9 4 3-16,-7 1-18 16,-4 0-8-16,-5 4-42 15,0 0-53 16,-11-4 26-31</inkml:trace>
  <inkml:trace contextRef="#ctx0" brushRef="#br0" timeOffset="25157">9594 3238 112 0,'-5'0'44'0,"5"0"-24"0,-6-18 3 16,6 18 18-16,-5 0-4 15,0 0 1-15,0 5-18 0,5-1-4 32,-5 10-10-32,5 0-2 0,0 8 2 15,0 1-1-15,0 23 0 16,0-10-1-16,0 28 0 0,0-10-5 16,0 28 1-16,0-13 0 15,0 22 2-15,0-14-10 16,0 19-4-16,0-14-27 15,0-1-13-15,0-8-25 16,0 9-23-16,0-13 43 16</inkml:trace>
  <inkml:trace contextRef="#ctx0" brushRef="#br0" timeOffset="25774">9553 3102 132 0,'-11'-14'49'0,"11"14"-26"0,-5-9-1 0,5 9 20 15,-5 0-7-15,5 0-1 16,0 0-15-16,0 0-6 15,0 0-8-15,0 0-4 0,0 9 2 16,0 0-2 0,5 14 2-16,0 0-2 15,11 27 2-15,-1-9 0 16,11 41 1-16,-6-9-2 16,32 31-2-16,-12-13 1 0,22 37-1 15,-11-19 0-15,0 9 0 16,-5-17 0-16,1-10 2 15,-7-14-3-15,-4-9-2 16,-5-9 4-16,0-22 1 16,-6-10 2-16,-4-27 2 0,-6 0-3 15,1-59-2-15,-6 9-5 16,-5-46 0-16,0 14 4 16,-10-41 2-16,0 19-5 15,-5-15 0-15,4 19-8 0,-4 9-1 16,5 14-39-16,0 9-19 15,0 8-19 1</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0.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224 19 120 0,'0'-5'46'0,"0"5"-24"0,-10-9-4 16,5 9 20-16,-5 0-8 15,-1 0 0-15,-9 0-11 16,4 0-4-16,-9 0-8 16,3 0-5-16,-8 9 1 0,4 0-2 0,6 14-1 15,-1-5 1-15,16 22 1 16,0-3-8-16,15 8-1 15,-5-8 4-15,21-7 3 16,-6-2 1-16,11-15-1 0,1-4 14 16,-2-22 7-16,-4 4-4 15,-5-23 1-15,-1 6-7 32,-10-15-1-32,0 9-20 0,-10-9-7 15,0 9-45-15,-5-8-18 16,0 3-13-1</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1.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5 136 156 0,'0'0'60'0,"0"0"-32"0,-5 4-22 16,5 1 15-16,0 0-9 15,0-1 1-15,0 10-6 16,0-5 1-16,0 9-5 16,0-4 0-16,0 9 1 0,0-5 0 15,5 4 2-15,-5-3-5 16,5-6-3 0,0 1 5-16,-5-5 3 15,0 0-3-15,10-22 0 16,-5 3-1-16,1-12 1 15,-1 3-2-15,10-17 2 0,-5 4-2 16,6-13-1-16,-1 8 1 16,0 1-1-16,1 4 4 15,4 9 5-15,-4 0 1 0,4 19 2 16,1-1 0-16,4 19 0 16,-4-5-6-16,-1 18-2 15,1-4-2-15,-1 18 1 16,1-4-2-16,-6 4 2 15,0-5-24-15,-4 9-11 16,-1-4-38 0,0 0-60-1,-5-4 27-15</inkml:trace>
  <inkml:trace contextRef="#ctx0" brushRef="#br0" timeOffset="469">665 286 116 0,'16'-18'44'0,"-16"18"-24"0,15 23-15 0,-15-19 13 16,10-8-8-16,1-1-1 15,9 5-5-15,-4 0-3 32,9-4 0-32,-4-1-1 0,4-4 2 0,-4 4-3 0,-1-8 0 15,1-1 3-15,-1-9 1 32,1 5-1-32,-6-5-2 0,0 1 7 15,-4-10 3-15,-6 4-3 16,-10-3 1-16,-1 3-3 15,-9 10 0-15,0 4 3 16,-16 19 3-16,0-1 0 16,1 24 1-16,4-5-4 15,5 13 0-15,6-9 1 0,15 19 5 16,0-10-2-16,26 5 3 16,-6-9-8-16,26 0-4 0,-10-5-2 15,15-13-1-15,-10 0-51 16,16-14-23-16,-11 0-20 15</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2.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279 802 160 0,'0'4'63'0,"0"-4"-34"0,-5 0-19 15,0 0 17-15,-5 5 0 16,5-5 1-16,-11 4-4 0,6 1-3 16,-10 4-11-16,-1 0-6 0,-9 5-1 15,-1-5 0-15,0 9 1 16,0 0-2-16,6 10 1 16,4-6-7-16,11 6-1 0,0-6-1 15,15 1 4-15,0-5 1 16,10-4 1-16,-4-5 4 15,9-13 2-15,1-1 2 16,-6-9 0-16,0 1-2 16,-4-6 1-16,-1 1-4 15,-5-5-2-15,0 5-3 0,-5 0 1 16,0 4-21-16,0-4-10 16,0 5-42-1,0 3-59-15,0 1 31 16</inkml:trace>
  <inkml:trace contextRef="#ctx0" brushRef="#br0" timeOffset="535">556 929 56 0,'26'23'24'0,"-26"-23"-12"0,15 27-12 0,-15-22 7 16,10 4 11-16,-5 0 6 15,11 0 5-15,-11 0 5 16,5-9-10-16,-10 0-2 16,0-9-9-16,0 0 0 0,-10-9-8 15,0-1 6-15,-6-21 4 0,1 3-5 0,-11-36-3 16,1 14-4-16,-1-14-3 15,5 10 16-15,1-6 9 16,5 6-7-16,-1 3 0 16,6 6-12-16,0 4-4 15,5 9-2-15,0 0 2 0,5 9-6 16,5 0 1-16,0 5-1 16,15-5 2-16,-4 5-10 15,19 4-2-15,-4 0-20 16,15 5-7-16,-5 4-23 15,5 5-39 17,-10 4 27-32</inkml:trace>
  <inkml:trace contextRef="#ctx0" brushRef="#br0" timeOffset="803">443 856 160 0,'16'18'63'0,"-16"-18"-34"0,30 0-25 0,-30 0 15 0,16 0-11 15,-1 0-2-15,31 0-4 16,-10 0-2-16,20-9-52 16,-10 5-23-16,16-14 9 15,-16 4 8-15</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4.2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240 128 224 0,'-5'-32'85'0,"0"32"-46"0,5 0-35 0,0 0 25 16,-5 23-13-16,0 8 7 15,0 10 2-15,5 10-13 16,0 8 0-16,0-5 1 0,0-8-5 16,5 37-2-16,0 53-1 15,0-36-1-15,0-13 0 0,-5 18 0 16,0-10-2-16,0 10-2 16,0-14 1-16,0 1-1 15,0-15-25-15,0-8-8 16,0-10-21-16,0-14-6 15,0-8-14 17,0-14-42-32,0-5 28 0</inkml:trace>
  <inkml:trace contextRef="#ctx0" brushRef="#br0" timeOffset="285">41 1153 168 0,'-16'-9'63'0,"6"9"-34"0,-5-9-8 0,15 9 25 0,0 0-6 16,0 0 1-16,0 0-17 15,0 0-4-15,5 0-12 16,10 0 15-16,6 0 8 0,4-5-6 16,6-4-5-16,-5 0-14 15,4 0-6 1,11 0 4-16,0 0 4 15,0 0-6-15,11-10-1 16,-1 1-30-16,0 0-13 16,0 0-27-16,-10-5-12 15,5-4-38 1,-10-1-17-16,-10 6 73 16</inkml:trace>
  <inkml:trace contextRef="#ctx0" brushRef="#br0" timeOffset="848">769 0 180 0,'5'-9'68'0,"-5"14"-36"0,0-1-26 15,0 5 17-15,0 5-1 32,0 4 2-32,5 0-5 0,0 19-1 15,0 4-10-15,6 13-1 0,-1 10 3 16,5 14-8-16,-5-6-3 16,1 7 2-16,-1 7 1 15,0 5 0-15,-5-4 1 16,0-1-4-16,-5 5 0 15,0 0 3-15,-5-18 1 0,5-14-1 16,-5-13-2-16,5-9 1 16,0-9-1-16,0-10 0 15,0-9 0-15,5-23-3 0,0-4 0 16,1-14 4-16,-1-10 1 16,5-3-3-16,-5-5-1 31,5 4 1-31,1 1 0 15,-6 13-2-15,5 0 2 0,0 23 3 16,6 4 1-16,-1 14 5 16,5 14 3-16,1 9-4 15,-1 9 1-15,11 9-7 16,5 9-3-16,-5 0 1 16,-6 6 2-16,1-6-9 0,-6-9-2 15,1 0-44-15,-11-4-19 16,11-5-33-1</inkml:trace>
  <inkml:trace contextRef="#ctx0" brushRef="#br0" timeOffset="1304">1435 1121 140 0,'20'-5'52'0,"-10"-4"-28"0,1 5-15 0,-6-1 14 0,0 1-7 16,0-1 1-16,5 1-4 16,6-1 0-16,-6 1-7 15,5-1-2-15,-5 0 0 0,1 1-2 16,-1-1-2-16,0-4 3 15,-5-4-2-15,6-1-1 16,-6-4 3-16,0-1 0 16,0-3-1-16,-5-15 1 15,0 10-2-15,-5 4-1 16,-5 5 1-16,4 4-1 16,-4 5 11-1,0 9-4 1,0 14-1-16,-1 4 5 0,6 14 3 15,0 9-5-15,10 9-3 16,0-9 1-16,1 9 0 16,4 0-6-16,0-9-2 15,0-4-3-15,-5-9 0 16,6-5 0-16,-1-5 3 16,5-5-31-16,-5-3-13 0,1-6-39 15</inkml:trace>
  <inkml:trace contextRef="#ctx0" brushRef="#br0" timeOffset="1766">2009 661 132 0,'-21'14'52'0,"0"0"-28"0,-20 8-11 0,16-8 17 15,4 4 5-15,1 0 5 16,-1-4-17-16,6 4-6 15,5-4-10-15,-6 0-3 0,11 4 0 0,5-5 2 16,15 1 1-16,11-5 5 16,0 5 5-16,4 9-7 15,1 4-3-15,-5 5-2 16,4 0-1-16,7 4-5 16,-16 1 1-16,-1 3 0 31,-4 1 2-31,-6 0-17 0,-10-3-4 15,0-11-26-15,-5-4-9 16,-5-5-34 0,10-4-27-16,0-5 48 15</inkml:trace>
  <inkml:trace contextRef="#ctx0" brushRef="#br0" timeOffset="2304">2332 907 160 0,'5'0'63'0,"-5"0"-34"0,5 14-19 16,-5-14 20-16,0 4-9 16,5 1 0-16,5-1-10 0,-4 1-2 15,4 4-5-15,0-4-1 0,0-5 1 16,1-5-2-16,-1-4-2 16,5 4 1-16,0-8 1 15,-4-5-3-15,9-1 0 16,-4 1 3-16,4 0 1 0,6-5-1 15,-6 0-2-15,-4-4-2 16,-6 4-1-16,-5 1 2 0,-10 3 0 16,-16 6 3-16,1-1 1 15,-11 9-1-15,11 10-2 16,-11 9 9-16,0 4 4 16,6 18 2-16,-1 1 4 31,5 4-9-31,-4 9-3 0,15 0-4 15,10 4-3-15,5-8-2 16,10 0 1-16,16-1 1 16,5-9 2-16,15-13-30 15,-5-5-13-15,10-8-45 16,-5-10-49 0,-4-10 42-16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7.9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10 127 168 0,'-5'-4'66'0,"5"4"-36"0,0 0-11 0,0 0 21 16,-5 4-11-16,5 1-5 0,0 4-9 16,0 0-2-16,5 14-8 15,0 0 6-15,5 27 2 0,1-9-4 0,4 31-3 16,0-8-3-16,16 13 0 15,-5-13-2-15,4 0-1 16,-4-9-2-16,5-1 1 16,-6-8 1-16,6-24 2 0,-5 1 1 15,4-27 1-15,-4-1-2 16,5-31-2-16,-6 4 1 31,-4-41-1-31,-1 9 2 0,1-27 1 0,-6 14-4 16,0-14-1-16,1 13-8 31,-6 10-4-31,0 9-30 0,1 9-13 16,-6 9-22-1,5 9-37-15,-5 5 32 16</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8.5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192 914 156 0,'0'-4'60'0,"0"4"-32"0,5-5-6 15,-5 5 20-15,0 5 0 16,0-5 1-16,-5 0-10 0,0 0-5 16,0 0-16-16,0 0-3 0,-5 9-2 15,-1-4 1-15,-9-1 2 16,5 1-5-16,-6 4-3 0,6-5-1 15,-1 16-1-15,1-2-5 16,0 0-1-16,4 0 5 16,1 5 2-1,0-5-2-15,5 9-1 16,0-4-2-16,10 0 3 16,0 0 0-16,5-4 3 15,0-5-3-15,6-5-2 16,-1 0 4-16,6-14 1 15,-6 1 0-15,11-14-2 16,-6-2 1-16,1-12-1 0,-1 5 0 16,1-9 2-16,-1 4-3 15,-5 5 0-15,-4 4 1 16,-1 5 0-16,0 3-3 16,0 19 2-16,-5 2 1 15,6 17 0-15,-1 0 0 16,0 13 0-16,0-9-9 0,1 10-2 15,-1-5-18-15,5-5-7 16,-4-3-14-16,4 3-6 16,0-4-25-1,1-5-25-15,-6-4 42 0</inkml:trace>
  <inkml:trace contextRef="#ctx0" brushRef="#br0" timeOffset="333">551 0 188 0,'5'-9'71'0,"-5"9"-38"0,0 18-30 16,0-13 17-16,0 13-3 16,0 0-1-1,5 32-4-15,-5-8 0 16,5 22-7-16,0-9-3 0,0 32 1 16,1-14-2-16,4 27-1 15,-5-17 1-15,5 8 1 0,-5-13-14 16,5 4-7-16,-4-18-30 15,9-4-11-15,-5-10-24 16</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4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63 176 0,'0'-13'66'0,"0"13"-36"0,-5 4-22 0,5-4 16 16,0 5-8-16,0-1 1 16,0 10-6-1,0-5-1-15,0 14-6 16,0-5-5-16,5 14 0 0,0 0 1 16,10-5 0-16,-4-4-3 15,4 0 2-15,-5-5 3 16,11-9 3-16,-6 0 9 15,6-18 5-15,-1 4-3 0,1-17-1 16,-6-1-9-16,0-13-4 16,-5 4-1-16,1 0-1 15,-1 5-7-15,-5-1 0 0,0 5-30 16,-5 5-13-16,0 0-29 16,5 4-40-1,-5 1 40-15</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0 157 108 0,'15'0'41'0,"-15"0"-22"0,16 4-14 15,-16 1 11-15,5-5-1 0,-5 0 4 16,5 5-9-16,0-5-3 16,5 0-2-16,0 0-1 15,1 0-2-15,-1 0 3 0,0-5 4 0,0 5-5 16,1-5 0-16,-1 1-2 15,0-5 1-15,-5 0-2 16,0-5 2-16,1 0 0 31,-1-4 1-31,0 0 2 0,-5 0 1 16,0 4 3-16,-5-4 4 16,0 4-4-16,-6 10 2 15,1-1-5-15,-5 5 1 16,4 0-3-16,-4 14 2 15,0-5-4-15,4 14 0 16,-4-5 5-16,10 9 3 0,0-4-4 16,5 9-2-16,0-5-5 15,10 5 0-15,5-5 0 16,1 1 2-16,-1-6-3 16,1-3 0-16,-1-1-4 15,0-9-1-15,1-5-22 0,-1-8-6 31,-5-1-25-15</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0 152 0,'-5'0'57'0,"5"0"-30"0,-5 0-10 16,0 0 20-16,-1 4-6 0,6 1-1 15,0 4-5-15,0-5-2 16,0 10-12-16,0-5-4 0,6 18-3 15,-1-4 0-15,5 18 0 0,-5-9-5 16,0 13 1-16,0-8 2 16,6 4 1-16,-6-5-32 15,0-4-13-15,0-5-47 16,5-4-41-16,0-5 47 16</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13 96 0,'0'-9'35'0,"0"9"-18"0,-16-4-22 15,10 4 6-15,0 0-41 16,0 0-15-16</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1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1 364 108 0,'-5'9'44'0,"5"-9"-24"0,5 41-19 0,-5-32 11 0,0 9 1 16,0-4 2-16,5 9-11 15,0 0-1-15,0 4-3 16,0-4 2-16,1-5-1 16,-1 0-1-16,0-4 1 0,0-1 5 15,0-8 4-15,0 0-1 16,0-15 0-16,0 1-5 0,1-13-3 16,-1-1 0-16,0-23 1 15,0 10-1-15,0-19-1 16,0 10-6-16,5-5-1 15,1 4 1-15,-1 1 3 0,-5 8 2 16,5 5 1-16,-5 5 0 31,6 18 0-31,-6 0 2 0,5 13 1 16,0 1-1-16,0 13-2 16,1 0 5-16,-1 14 1 15,0-4 2-15,0 13 2 16,-4-10-7-16,-1 6-2 15,0-10-1-15,0-4 0 16,0 0 0-16,0-10 2 0,0-4-1 16,0-18 2-16,1 0 0 15,-1-18 1-15,0 4-5 16,5-18-1-16,-5 5 1 16,5-14 2-16,1 4 0 15,-1 1-1-15,-5 4 5 16,0 4 4-1,0 10-3-15,0 9 2 16,0-1 1-16,6 15 2 16,-1-1-3-16,5 28-3 15,-4-5-2-15,4 28 0 0,0-10-2 16,1 28 2-16,-1-14-9 16,0 14-3-16,1-10-33 15,9 10-15-15,1-9-28 16</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5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8 160 168 0,'0'4'66'0,"0"-4"-36"0,0 32-29 0,0-23 16 15,0 14-5-15,0 0 1 16,5 22-7-1,1-4-2-15,9 18-2 16,-5-8-2-16,5 17 3 0,-4-9-4 16,-1 9 0-16,0-9-41 15,0 1-19-15,1-10-16 16</inkml:trace>
  <inkml:trace contextRef="#ctx0" brushRef="#br0" timeOffset="331">3 114 140 0,'-5'-27'52'0,"5"27"-28"0,5-27-4 0,-5 22 19 15,5-4-10-15,-5 4-2 16,11-4-10-16,-1 0 0 15,5 0-10-15,0 5 9 0,11-1 4 16,-5 0-8-16,4 5-4 16,-4 0-1-16,4 5 2 15,-4 0 2-15,-1 4 3 0,-4 0-3 16,-1 9 1-16,-5-4-7 16,-5 13-3-16,0-4-4 15,-10 9-1-15,0-5-31 16,-5 5-13-16,0-5-44 15,-1 0-55-15,1-4 44 16</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4.5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18 152 0,'5'-9'57'0,"-5"9"-30"0,0-9-3 0,0 9 22 15,-5 0-3-15,0 0 1 16,0 0-9-16,5 0-2 0,-5 0-18 15,0 0 0-15,-5 0 1 0,4 0-2 16,-9 4 0-16,5 1-6 16,-5 4-3-16,4-5-2 15,-4 10-3-15,5 0-2 0,-6 4 1 16,6-4-1-16,0 8 0 16,5 1 0-16,5 0 0 15,0 0 0-15,0-1-2 16,0-3 0-16,5-1 0 15,0-5 3-15,10-8 2 16,-4-1 0-16,4-13-1 0,0 0 3 16,1-9 0-16,-6 0-4 15,5-5 1-15,1 5-2 16,-6 0 0-16,-5 4 0 16,5 0-2-16,-5 5 0 0,0 14 3 15,1-5 2-15,-1 18 4 31,0 0-7-31,5 14 0 16,-5-5-7-16,5 10 1 0,-4-5-14 16,4 9-5-16,-5-9-24 15,5 4-10-15,-5-9-20 16,0-18-38 0,1 0 38-16</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0.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0 204 0,'5'0'77'0,"-5"0"-42"0,0 9-12 15,0-4 24-15,-5 4-9 0,0-4 0 16,-11 8-8-16,6 1-4 31,-10 9-14-31,4-5-5 0,-4 5-3 16,-1-5 0-16,1 5 0 16,5-4-2-16,-1-1 1 0,6-4-7 15,5-1-1-15,0 1-1 16,10 4 4-16,0-4 1 15,15 9 1-15,-4-5 0 16,15 5 0-16,-6-5 4 0,6 5 2 16,-6-5 0-16,-4 9-1 15,-1 0 1-15,-4 5 1 16,-1-3-1-16,-10 12 1 16,0-5-6-16,-20 10-1 15,5-10-40-15,-16 19-15 16,1-14-41-16,-6 4-17 0,5-8 7 15</inkml:trace>
  <inkml:trace contextRef="#ctx0" brushRef="#br0" timeOffset="6679">210 1553 128 0,'5'-9'49'0,"-5"9"-26"0,0 0-3 16,0 0 19-16,0 0-4 16,0 0 0-16,-5 4-3 15,0 1 0-15,-6 0-17 16,6-1 2-16,-5 5 3 0,0-4-11 15,-6 8-2-15,1 1-1 0,0 4 1 16,-1 1-1-16,1 8 1 16,0-4 0-16,4 8 3 15,6-3-1-15,10 8 0 16,0 1-5-16,11-5-1 16,-1-4-1-16,6-1-2 0,-1-4 1 15,1 0-1-15,-1-5-3 0,1-9 0 16,-6 0-9-16,0-9-5 15,1 0-38-15,-1-14-16 16,0 5-27 0,1-4-34-16,-1-1 50 15</inkml:trace>
  <inkml:trace contextRef="#ctx0" brushRef="#br0" timeOffset="7126">476 977 128 0,'5'-4'49'0,"-5"4"-26"0,0-14-5 0,0 14 18 16,0 9-7-16,0-4-2 15,0 9-4-15,0-1-3 0,5 15-10 16,-5-1 2-16,16 23 4 0,-6-9-6 16,15 28-3-16,-9-14-4 15,14 22 0-15,-4-9-2 16,5 10-1-16,-6-9-10 16,6 9-6-16,-5-10-25 15,-1 0-11 1,-4-3-17-1,-1-15-32-15,-4-5 29 16</inkml:trace>
  <inkml:trace contextRef="#ctx0" brushRef="#br0" timeOffset="7379">455 1680 180 0,'6'0'68'0,"-6"0"-36"0,10 5-11 0,-10 0 25 15,15-5-9-15,-5 0-1 0,21 0-20 16,-5 0-8-16,20 0-5 16,-10 0-3-16,10-14 3 0,-10 5-11 15,5-9-2-15,-6-1-44 16,1-3-16-16,-5 3-33 15</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9.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37 140 0,'-11'-27'55'0,"11"27"-30"0,-10-10-10 15,5 10 18-15,0 0 1 16,0 0 2-16,0 5-11 16,0 0-5-16,-1 8-11 0,1-4-4 0,5 19 1 15,0-1 1-15,11 28 1 16,-6-10 0-16,20 37 2 15,-4-14-5-15,15 23-3 16,-6-13 1-16,6 26 0 16,-5-17-1-16,0 13-2 0,-6-9-13 15,1-9-4-15,-6-9-20 0,1-5-9 16,-1-13-19 0,-4-10-47-16,-1-4 21 15</inkml:trace>
  <inkml:trace contextRef="#ctx0" brushRef="#br0" timeOffset="301">0 874 156 0,'11'0'57'0,"-11"0"-30"0,25-4-12 0,-25 4 20 16,21 0-13-16,-6 0-2 0,26-5-12 16,-5 1-3-16,10-5-3 31,-5 0-2-31,5-1 3 0,-5 1-13 0,0-4-6 15,-5 4-24-15,0-5-10 16,-6 5-27 0</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5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95 260 116 0,'26'-9'44'0,"-26"9"-24"0,5-10-15 0,-5 10 11 16,0-4 4-16,0-1 2 16,5 1-11-16,0-1-7 15,1-4-2-15,-1 5-2 0,6-15 0 16,-1 6 2-16,0-10 1 15,1 5-1-15,-6-5-2 0,0 5 1 32,-5-5-1-32,0 0 2 0,-10 5 3 15,4 0-2-15,-14 9 0 16,4 4 8-16,-10 10 4 16,6-1-1-16,-6 19 2 15,5-5-5-15,5 10-1 16,1-1-2-16,4 9 2 15,1-4-5-15,10 5-1 0,0-10 0 16,16 5 0-16,-6-5-2 16,5 0-2-16,2 1-17 15,3-10-9-15,1-4-22 16,4-5-7-16,-4 0-28 16</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0 236 0,'-6'5'88'0,"6"-5"-48"0,-35 27-40 0,29-22 16 16,-24 13 8-16,4 0 8 15,-10 10-11 1,-1-6-2-16,7 6-11 15,4-6-3-15,0 6 1 0,6-5-3 16,10 5-2-16,0-5 6 16,15 8 3-16,0-3-1 15,25 8 0-15,-4-9-3 16,5 10-1-16,10-5-3 16,-9 9-2-16,-7-9 5 0,-4 13 1 15,-1-8-2-15,-15 14-1 16,0-10-36-16,-15 4-18 15,5-4-40-15,-10 0-18 16,4-9 3-16</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93 830 152 0,'0'0'57'0,"0"0"-30"0,-10 9-18 0,5-4 16 15,-6 4-10-15,6 0-3 16,-5 5-3-16,0-1-1 16,-1 10-4-16,1 0-3 0,0 0 0 15,5-5-1-15,5 0 0 0,0-4 0 16,5-1 2-16,0 1 5 16,5-5 4-16,-5 1-4 15,11-1 1-15,-6 0-5 16,5 5-2-16,-4-5 4 15,-1 5 1-15,0-5 2 32,-5 5 0-32,0-1-4 0,-10 5-1 15,0 1-19-15,-5-1-9 16,5-5-31-16,-5 6-15 16,-1-6-9-1</inkml:trace>
  <inkml:trace contextRef="#ctx0" brushRef="#br0" timeOffset="338">426 0 144 0,'10'-5'55'0,"-10"5"-30"0,0 23-23 16,0-19 12-16,0 15-1 15,0-6 3-15,5 24 4 16,-5-5 2-16,5 18-11 16,0 1 2-16,11 17 1 0,-6-9-5 0,10 28-3 15,-4-15-3-15,-1 24-3 16,1-18 1-16,4 14-1 15,-5-15-27-15,1 5-11 16,-1-14-23 0,1-3-40-16,-6-15 21 0</inkml:trace>
  <inkml:trace contextRef="#ctx0" brushRef="#br0" timeOffset="554">395 898 184 0,'10'0'68'0,"-10"0"-36"0,36-9-18 16,-31 9 20-16,16-4-13 16,-1-1-4-16,11 1-10 15,-5-1-3-15,4-4-2 16,-4 0-21-16,10-9-10 0,-6 4-71 15</inkml:trace>
  <inkml:trace contextRef="#ctx0" brushRef="#br0" timeOffset="19101">211 1834 72 0,'0'-14'27'0,"0"14"-14"0,0-5 9 0,0 5 15 15,0 0 5-15,0 0 4 16,5-4-1-16,0-1 2 0,-10 1-9 15,5 4 0-15,-5-5-22 16,0 1 6-16,-1 4 2 0,1 0-8 16,-5 0-2-16,0 0-2 0,-11 0 2 15,6 0-3-15,-5 9-1 16,4 0-11-16,-4 4-1 31,4 1 0-31,-4 9 1 16,4-5-2-16,1 15 2 15,5-6-4-15,5 10 1 0,5-5 2 16,5-1 1-16,0-3-2 16,10-10 0-16,1-4 2 15,9-14 0-15,-4 0 1 16,15-19 2-16,-6 6 1 0,-4-19 3 16,-6 5-3-16,-14-10 0 15,-1 5-1-15,-10-9 1 16,-1 8-11-16,-4-3-2 15,0 4-19-15,0 5-9 16,-1 4-20-16,6 9-6 16,0 1-39-16,5 8-27 15,0 1 60-15</inkml:trace>
  <inkml:trace contextRef="#ctx0" brushRef="#br0" timeOffset="19634">564 1533 204 0,'0'-4'77'0,"0"4"-42"0,5 9-28 16,-5-5 20-16,0 1-3 15,0-1 1-15,0 5-6 16,0 1 1-16,5 3-11 16,0 1 3-16,11 9 2 0,-1-5-3 0,6 9-1 15,-6-4-9-15,16 0 0 16,-6-5-1-16,6-4 0 16,-5-1 4-16,15-8 2 0,-6-1 2 15,-4-8 0-15,-5-1-2 16,-11-13 1-16,1 4-4 15,-22-13 0-15,1 4-1 16,-10-13 1-16,5 9-11 16,-6-5-4-1,6 4-16-15,0 10-8 16,0 0-33-16,4 9-16 16,1 0-21-1</inkml:trace>
  <inkml:trace contextRef="#ctx0" brushRef="#br0" timeOffset="20157">1138 766 208 0,'-26'-31'79'0,"26"31"-42"0,-5-10-10 0,0 10 27 0,5 0-17 16,0 0-4-16,0 14-10 15,0-5-5-15,10 19-10 16,-10-6 1-16,26 24 4 0,-11-5-5 0,11 22-2 15,-6-8-1-15,11 33-1 16,-6-16-2-16,6 38 1 31,-5-24-4-31,4 10-2 16,-4-13-25-16,5 8-11 0,-6-14-11 16,-4-4-2-16,-6-9-16 15,-5-9-7-15,6-9-14 16</inkml:trace>
  <inkml:trace contextRef="#ctx0" brushRef="#br0" timeOffset="20419">1209 1560 212 0,'0'-22'79'0,"0"22"-42"0,11-14-1 16,-11 14 30-16,10-5-16 0,-5 1-6 16,15-5-21-16,-4 0-7 15,4 0-10-15,1 0-2 0,15-6 2 16,-6 6-3-16,21-5-2 31,-10 0-49-31,11 1-22 0,-6-1-42 16,0-4-53-1,-10 4 55-15</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1.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131 10 208 0,'16'-9'79'0,"-16"9"-42"0,0 0-12 0,0 0 25 15,-6 5-12-15,1-5-4 16,0 9-1-16,-5-5 2 0,-5 10-19 16,-1-5 2-16,-4 14 2 0,4-10-7 15,1 16-2-15,0-7-2 16,4 10-1-16,1-4-4 16,10-1-3-16,0-4-3 15,16 4-1-15,-6-3 2 16,10-1 0-16,-4-5-2 0,4-5 0 15,-5-3-34-15,6-1-15 16,-6-5-26-16,-4-4-10 16,9 0-36-1</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233 214 236 0,'5'-14'90'0,"-5"14"-48"0,0-4-16 16,0 4 31-16,-10 4-12 15,5 1-2-15,-21 4-15 16,6-5-6-16,-11 10-12 15,0 0 2-15,11 4 4 0,-6-4-8 16,6 8-2-16,-1-3-6 16,6 12-1-1,4 1 1-15,11 5 2 16,0-10-6-16,21 0 1 16,-6-4 1-16,16-9 1 15,-5-1 1-15,15-13 0 16,-6 0 2-16,-4-13 3 15,-5-1-4-15,-6-9-3 16,-4 5-19-16,-11-9-7 0,0 4-27 16,-5-4-10-16,0-1-17 0,0 10-6 15,0 5-16 1</inkml:trace>
  <inkml:trace contextRef="#ctx0" brushRef="#br0" timeOffset="654">468 123 196 0,'21'14'74'0,"-21"-14"-40"0,10 36-29 0,-10-27 19 15,0 5-6-15,0-5 1 16,0 9-6-16,0 0 0 16,5 5-8-16,-5-5 1 0,0 0 1 15,0-4-3-15,0 0-1 16,0-1-1-16,0-4 1 0,0-4-2 0,0-10 2 16,0 1-4-16,0-14 0 15,0 4-10-15,5-22-5 16,-5 4 5-16,6-14 4 15,-1 5 2-15,5 0 4 16,-5 5-2-16,5 4-1 31,-5 5 5-31,6 13 3 0,-1 5 1 16,0 14 0-16,0-1-3 16,1 23-2-16,-1-4 5 15,0 14 1-15,-5-6 2 16,0 6 0-16,0-5 0 15,-5-5 0-15,0-4-7 16,0-5 0-16,0 0-1 0,6-13 0 16,-6-1-3-16,0-17 0 15,5 4 4-15,0-23 1 16,0 4-3-16,0-8 1 16,5 4 0-16,1-4 2 15,-1 8 3-15,10 1 4 0,-4 4 7 31,4 14 2-31,-5 0-3 0,11 18-1 16,-5 0-6-16,-1 23-3 16,11-5-2-16,-6 14 0 15,-4-4-2-15,-1 4-1 16,1-5-39-16,-1 5-19 16,-4-4-50-1,-1 4-45-15,-10 0 54 0</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0 383 160 0,'5'-4'63'0,"-5"4"-34"0,15 0-23 0,-15 0 17 16,5-6 1-16,0 1 5 15,11 1-11-15,-6-1-5 16,5-13-8-16,1 5-2 0,14-1 3 0,-9 5-3 16,10-5 0-16,-5 0 1 15,-5-4 2-15,-1 5-3 16,-4-10 0-16,4-18-1 16,-10 4 1-16,-5 0-4 15,-10 5 0-15,-15-4 3 16,-1 18 3-1,6 4-2-15,-6 9 0 16,1 1 8-16,-12 13 2 16,12 0-2-16,4 18 1 15,1-4 10-15,0 27 6 16,-1-8-6-16,6 8-2 0,0-4-8 16,10 4-2-1,0-9-13-15,15 1-5 0,11 3 1 0,5-17 4 16,-11-6 4-16,22-13 4 15,-11 0-29-15,5-13-13 16,10-5-43-16,-16-5-19 16,6-18-17-1</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92 336 0,'0'-4'126'0,"0"8"-68"0,0 1-61 0,0-5 24 15,0 0-17-15,0 0-2 16,0 0-4-1,0-5 0-15,0 1 2 16,0-6-53-16,11 1-22 0,-4-28-145 31,-2 5 110-31</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4.2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0 244 0,'5'-4'90'0,"-5"8"-48"0,0 5-34 16,-5 0 24-16,5 5-9 0,0 9 1 16,0 5-11-16,0 9-5 15,0 13-5-15,0 5-3 0,0 14 1 0,5 4-1 16,0 5 0-16,0-9-18 16,0-10-8-16,0-9-41 15,0-3-18-15,0 3-17 31</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4:33.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18227 1406 184 0,'0'-10'68'0,"0"10"-36"0,0-24 0 0,0 24 27 16,0-10-7-16,0 5-3 16,0 0-2-16,0 0 2 15,0 0-26-15,0 1 11 0,0-1 6 0,0 0-1 16,-5 0 1-16,-1 0-13 16,1 5-7-16,-1 0-7 15,1 10-1-15,-1-5-5 16,-5 4-2-16,0 1-2 15,0 10 0-15,0-5-2 16,6 9 2-16,-1 1 0 16,1 4 1-16,-1-5-2 15,6 1-2-15,0-1 1 16,0-4 1-16,0 0-1 16,6-6-1-16,-1-4-2 0,1 0 1 15,-1 0 3-15,1-5 1 16,-1 0-1-16,6-5-2 15,0 0-2-15,0-10 1 16,0 5 3-16,0-15 1 16,-5 6-6-16,-1-11 0 15,1 5 1-15,-1 1 3 16,1-1 0-16,-1 1-1 16,1 4 1-16,-1 0-1 15,-5 5 0-15,0 1 0 16,0-1-3-16,6 5 2 15,-6 0 1-15,6 15 0 16,-1-5 0-16,1 19 2 16,-1-4-1-16,6 4-1 0,-5 1 1 15,5-1 1-15,0-4-3 16,0 4-2-16,0-4-20 16,0 0-8-16,0-1-28 15,5-4-13-15,-5 0-27 16,11-6-13-16,-5 1-17 15,-1-5-32 1,1-5 62-16</inkml:trace>
  <inkml:trace contextRef="#ctx0" brushRef="#br0" timeOffset="556">18652 1573 184 0,'11'14'68'0,"-11"-14"-36"0,16 25-22 0,-16-20 20 0,6 10 4 16,-1-6 4-16,1 6-7 15,-1-5-4-15,1 0-15 16,-1-1 10-16,1-9 5 0,0 0 1 15,-12-14 1-15,6 4-8 16,-11-24-2-16,5 4 2 16,-10-14 3-16,5 5 1 15,-6-15 0-15,6 5-8 16,0 0 0-16,0 5-1 16,6 0 2-16,-1 5-4 15,6 4 2-15,0 6-7 16,17 4-3-16,-6 1-1 0,11 4 1 15,-6 6-3-15,6 4 0 16,-5 5-10-16,5 0-3 16,-5 0-35-16,-1 0-15 15,-5 0-64-15,-5 0-26 16,-1 1-11 0</inkml:trace>
  <inkml:trace contextRef="#ctx0" brushRef="#br0" timeOffset="-2011">16684 769 212 0,'0'-24'82'0,"0"24"-44"0,0-20-3 16,0 20 32-16,0-5-10 16,0 0-1-16,0 0-10 15,0 0-2-15,0 5-24 0,0 0-1 16,0 0 0-16,0 0-3 0,0 20 3 16,0-5-4-16,0 14 1 15,0 1-3-15,0 19 0 16,0-5-1-16,0 14 0 15,0-4-2-15,6 15-1 16,-6-10-3-16,0 14-1 16,0-14-3-16,0 15-2 15,0-16 1-15,0 11-1 16,0-10-11-16,0 4-5 16,0-9-28-16,5-5-11 15,-5-5-35-15,0-4-16 16,0-11-29-1,6-14-48-15,-1-1 63 16</inkml:trace>
  <inkml:trace contextRef="#ctx0" brushRef="#br0" timeOffset="-1591">16083 823 184 0,'-49'-10'68'0,"49"10"-36"0,-28-10 20 0,23 10 38 15,-1 0-14-15,0 0-5 16,1-4-20-16,-1 4-8 15,6-5-24-15,0 0 11 0,17 0 4 16,-6 0-1-16,33-5 1 16,-5 0-11-16,32 1-1 15,-4-1-11-15,10-5-2 16,-11 0-5-16,22 1-3 16,-16-1 0-16,27-5-1 15,-11 6 0-15,0 4 2 16,-16 0-1-16,-6 5 2 15,-5 0-18-15,-12 0-6 16,-5 0-45-16,-11 5-20 0,-5 0-68 16,-6 10-29-16,-5 0 33 15</inkml:trace>
  <inkml:trace contextRef="#ctx0" brushRef="#br0" timeOffset="-735">17395 171 332 0,'-11'-34'126'0,"11"34"-68"0,0-5-39 0,0 5 34 0,0 0-16 15,0 0-3-15,0 10-9 16,0-5-2-16,6 19-12 16,-6-4 2-16,0 24 1 0,0-5 1 15,5 25 4-15,-5-10-2 16,6 19-1-16,-6-9-6 15,5 24-4-15,1-19-1 16,-1 19-1-16,-5-14-2 16,6 14-2-16,-6-15 1 15,5 11-1-15,-5-11 4 16,0 1 5-16,0-11-3 16,6 6-1-16,-6-10 0 0,0-5-1 15,0-10 0-15,0-5 2 16,0-5 1-16,0-9 1 15,0-6 0-15,0-9 2 16,0 0-7-16,0-15-2 16,0 0-1-16,0-10 0 15,0 1-3-15,0-16 2 16,0 6 1-16,5-15 2 16,1 4-3-16,5-9 0 15,-6 5 1-15,6-5 0 16,0 10-3-16,0-6 2 15,0 11-1-15,0 4-2 16,0 6 3-16,6 9 2 16,-1 0 0-16,1 20-1 15,0 0 1-15,5 14 1 0,0-4-1 16,0 14-1-16,0-4 1 16,0 19 1-16,-6-10-1 15,6 0-1-15,-5-5-21 16,-1 6-9-16,-5-11-42 15,6 5-17-15,-6-4-43 16,6-6-20-16,-6-4-2 16</inkml:trace>
  <inkml:trace contextRef="#ctx0" brushRef="#br0" timeOffset="1745">20030 44 260 0,'-44'-34'99'0,"44"34"-54"0,-22-10-22 0,16 10 31 16,1 0-32-16,-1 0-12 15,6 15-3-15,0-1-1 0,11 30-2 16,0-9 4-16,6 38 4 0,-1-9 11 15,1 24 6-15,-6-14-4 16,0 24-3-16,0-15-8 16,0 20-1-16,0-20-6 15,-5 5 1-15,-1-9-5 16,6-1-2-16,-5-14 6 16,-1 4 5-16,1-9 0 15,-1 0 1-15,1-10-1 16,-6-5 2-16,0-5-5 15,0-4-3-15,0-6 1 0,0-5 2 16,0 1 0-16,0-5 2 16,0-6-6-16,0 1-3 15,0 0 1-15,0-6 0 16,0 1-1-16,0 0 1 16,0-5-26-16,0 0-12 15,0 0-42-15,0-5-18 16,0 0-23-16,0-10-9 15,0 5-4 1</inkml:trace>
  <inkml:trace contextRef="#ctx0" brushRef="#br0" timeOffset="2222">20124 1289 176 0,'-28'4'68'0,"28"-4"-36"0,-16 0 11 16,10 0 35-16,0 0-14 15,1 0-4-15,5 0-10 16,0 0-2-16,0-9-27 16,0 4 6-16,5-10 3 0,1 0-3 15,11-4 1-15,-1 4-9 16,12-5-4-16,-6 6-8 15,11-6-3-15,-6 5-2 0,1 6 1 16,-6-1-2 0,0 10-1-16,0 0 1 15,0 5-1-15,-5-5 0 0,5 14 2 16,-6-4-1-16,1 10-1 16,-1-1 3-16,-5 11 2 15,0-6 0-15,-5 11 0 16,-1-6-3-16,-10 5 1 15,5-4 0-15,-11-1 1 16,5-4-2-16,-10-1 1 16,-1-4 0-16,-10-6 1 15,-1-4-18-15,-5 0-7 16,5 0-26-16,1 0-9 16,5-5-48-16,5-1-19 15,6 1-14-15,6 0-35 16,5 0 69-16</inkml:trace>
  <inkml:trace contextRef="#ctx0" brushRef="#br0" timeOffset="2961">20625 1406 148 0,'0'-5'57'0,"0"5"-30"0,6-5-3 0,-6 5 24 0,0 0-9 15,0 0 0-15,5 0-11 16,1 0-3-16,10 0-14 16,-5 0 0-16,11 0 2 0,-5 0-1 15,5 0 3-15,-6 0-6 16,7-5-3-16,-7 1-3 16,6-1 0-16,0 0-2 15,0-5-1-15,-5 5 3 16,-1-5 2-16,-5 0-2 15,0-4 0-15,-5 4 1 16,-6-5 2-16,0 5-3 16,-6-4 0-16,1 4-1 0,-6 0-2 15,0 0 1-15,-6 5 1 16,6 1-1-16,-16 8-1 16,5 1 3-16,-6 15 0 15,6-5 5-15,5 4 5 16,1 1-5-16,5 4 0 15,0 1-2-15,11 4 1 16,0-4-2-16,22 4 0 16,-6-4-3-16,18-6-2 15,-7-4 1-15,12-5-1 16,-6-5-18-16,11-5-5 16,-11 0-40-16,0 0-14 15,0 0-66 1</inkml:trace>
  <inkml:trace contextRef="#ctx0" brushRef="#br0" timeOffset="4145">22384 1230 152 0,'0'-10'57'0,"0"10"-30"0,-6-10-10 0,1 10 20 15,-1-5 3-15,1 0 3 16,-1-4-6-16,1 4 0 0,-7-5-21 16,1 0 8-16,-16 0 4 0,5 0-9 15,-6 6-1-15,6-1-4 16,-11 5 1-16,6 0-8 16,-1 5-2-16,0-1-3 15,1 16-2-15,5 0-2 16,5 14 1-16,1-5-1 15,5 11-2-15,0-6 3 16,5 10 2-16,1-5 0 16,10 0-1-16,1-4-2 15,10-6 1-15,1-4 1 16,10-11 0-16,-5 1 11 0,12-20 5 16,-7 0 3-16,6-24 3 15,-5 4-10-15,5-29-4 16,-6 10-5-16,-5-39-3 15,0 14 1-15,-5-29 1 16,-6 15 3-16,-5-25 4 16,-1 15 7-16,-10-10 4 15,5 15-6-15,-6-10-1 16,0 20-5-16,-5-6-3 16,6 11-2-16,-1 4 0 15,1 10-2-15,-1 10-1 16,1 5-13-16,-1 10-6 15,6 5-45-15,0 4-21 16,0 6-33-16,6 19-14 0,-6 0 2 16</inkml:trace>
  <inkml:trace contextRef="#ctx0" brushRef="#br0" timeOffset="4819">22709 1303 116 0,'5'35'44'16,"-5"-35"-24"-16,6 39-10 0,-6-29 12 0,0 4-4 16,0 1 0-16,5 0 3 15,1-1 1-15,-1-4-11 16,-5 0 15-16,0-5 10 0,0 0 1 15,0-10 0-15,0 0-18 16,-5-20-9-16,-1 6 2 16,1-15 4-16,-1 4 5 15,1-9 4-15,-1 5 0 16,1-1 2-16,-1 6-13 0,6 0-3 16,0 4-7-16,0 5-1 15,0 6-1-15,11-1 1 16,-5 0 0-16,10 10 1 15,1 1-2-15,5-1 1 16,-6 0-2-16,7 5-1 16,-7 0-19-16,6 5-10 15,-5 0-32-15,5 4-11 16,0 1-35 0,0 5-52-16,-6-5 46 15</inkml:trace>
  <inkml:trace contextRef="#ctx0" brushRef="#br0" timeOffset="5663">23392 1200 120 0,'11'0'46'0,"-11"0"-24"0,-11 0 5 0,6 0 21 16,5 0 3-16,0 0 4 15,0-5-8-15,0 1-2 16,-6-6-25-16,1 5 6 0,-1 5 4 16,1 0-3-16,-6 0-1 15,0 0-8-15,0 0-3 16,0 0-7-16,-6 10-3 15,1-5 2-15,-1 9 0 16,1 1-1-16,-1 5-1 16,0-6-1-16,1 6 0 15,5-5 0-15,0 4 0 0,5 1-2 16,1 4-2-16,-1-4-2 16,12-1 1-16,-1-4 5 15,1 0 2-15,-1 0-2 16,6-1-3-16,0-4 2 15,6 0 0-15,-6-5 1 16,6-5 0-16,-6 0-2 16,5-5-2-16,-5 0 3 15,6-10 2-15,-6 5-2 16,0-9 0-16,-6 4-1 16,1-4 1-16,-1 4 0 0,1-5 1 15,-1 6-2-15,1-1-2 16,-1 0 1-16,1 5-1 15,-6 1 0-15,0 4 0 16,0 0-3-16,0 0 0 16,0 5 2-16,0 10 0 15,0-1 3-15,0 11 1 16,0-5-1-16,5 9-2 16,-5 1-2-16,6-1-1 15,-1 1-3-15,1-1 1 16,-1-4-4-16,1-5 1 15,-1-6-20-15,6-4-9 16,-5 0-34-16,5-5-15 16,0 0-38-16,5-5-45 15,-5 0 59-15</inkml:trace>
  <inkml:trace contextRef="#ctx0" brushRef="#br0" timeOffset="6546">23850 1264 168 0,'5'-5'66'0,"-5"5"-36"0,6 0-11 0,-6 0 23 16,0-5 3-16,0 0 5 16,-6 5-5-16,6 0-1 15,-5 0-24-15,-1 0-3 0,-5 0 0 16,0 0-3-16,-5 0 2 0,-1 0-9 16,1 5-2-16,-1 0-3 15,1 10 1-15,-1 0-2 16,6-1-1-16,0 1 1 15,5 5-1-15,1-6 2 16,5 6 1-16,0-5-4 16,16 4-1-16,-4 1 1 15,10-6 0-15,-6 1 3 16,12-5 1-16,-6-5-1 16,11-10 1-16,-6 0 2 15,-5-10 2-15,0 6-3 16,0-11-1-16,-5 0 3 0,0 1 3 15,-6-1 11-15,-6 1 5 16,1-1-5-16,-1 5 1 16,1 1-6-16,-6 4-1 15,0 5-8-15,0 5-2 16,0 0-2-16,-6 10 1 16,1-5-4-16,5 9 0 15,0 1-1-15,5 14 0 16,-5 1 0-16,11 14 0 15,-5-10 2-15,5 15 2 16,0-5-1-16,0 20-1 16,0-10 3-16,-6 14 0 15,1-9 3-15,-17 0 1 16,5-10 3-16,-32 0 1 16,5-5-1-16,-34-5-1 0,12-4-5 15,-16-6-1-15,10-5-1 16,-27 1 1-16,16-5-4 15,-27-1-2-15,16 1-16 16,1-1-5-16,15 1-32 16,1 0-12-16,11-6-43 15,11 1-20-15,6 0-23 16</inkml:trace>
  <inkml:trace contextRef="#ctx0" brushRef="#br0" timeOffset="7221">24467 1289 256 0,'0'-10'96'0,"0"10"-52"0,0-10-25 16,0 10 26-16,-11-5-3 0,6 5 1 15,-6-5-6-15,5 0-2 16,-5 5-20-16,0 0 2 0,-5 10 1 16,-1-5-8-16,0 15-3 15,1-6-7-15,5 21 0 16,0-6-2-16,11 10-2 16,0-5 0-16,11-4 0 15,0-1 3-15,11-4 0 16,0-6 3-16,6-24 1 15,-6 1 1-15,0-21 2 16,-6 5 1-16,-5-9 1 16,-5 5-7-16,-1-6 0 15,-5 6 1-15,0-1 1 16,0 6-17-16,0 4-7 16,0 5-50-16,0 10-21 15,0 0-29-15,6 0-55 16,-6 0 54-16</inkml:trace>
  <inkml:trace contextRef="#ctx0" brushRef="#br0" timeOffset="7821">24836 1264 228 0,'6'5'88'0,"-6"-5"-48"0,0 0-34 0,0 0 20 16,0 0-3-16,0 0 1 15,0 15 6-15,0-6 4 16,0 6-18-16,0 0 8 0,6 9 4 16,-6-4-4-16,5 4 0 15,1-4-9-15,-6 5-2 16,0-6-5-16,5-4 0 16,-5 0-5-16,0-6-2 15,0 1 6-15,6-15 5 0,-6 0-6 16,0-9-3-16,0 4-2 15,5-15 1-15,-5 1-3 16,6-6-2-16,-1 6 2 16,1-1 2-16,-1 6-5 15,1-6 1-15,-1 6-1 16,1 4-1-16,-1 0 6 16,6 15 1-16,0 0 8 15,6 20 6-15,-6-5-4 16,5 9 1-16,-5 1-6 15,0 14 1-15,0-5-7 0,0 5-1 16,-5-4 0-16,-1 9 2 16,1-10-39-16,-1 0-16 15,1-4-51-15,-1-6-22 16,-5-4-6 0,6-10-19-16,0-1 65 15</inkml:trace>
  <inkml:trace contextRef="#ctx0" brushRef="#br0" timeOffset="8318">25636 1171 228 0,'11'-15'88'0,"-11"15"-48"0,0 5-16 16,0-5 29-16,-6 10-5 15,1-5-1-15,-6 5 0 16,5-1 2-16,-10 6-26 15,-1-5 7-15,-5 14 1 0,6-4-14 16,-6 5-7-16,-1-6-9 0,7 6-1 16,-1-6 0-16,6 1 0 15,0-1-3-15,6 1 0 16,5-5-1-16,11 9 0 16,0-4 0-16,11-1 0 15,-6-4 5-15,12 5 1 16,-11-6 2-16,-1 11 2 15,1-5 14-15,-6 14 10 16,0-5-7-16,-17 15-1 16,1-9-11-16,-28 18-4 15,5-8-48-15,-33 4-23 16,12-10-91-16,-6 5-38 16,5-5 35-1</inkml:trace>
  <inkml:trace contextRef="#ctx0" brushRef="#br0" timeOffset="9398">26749 407 248 0,'-44'-59'93'0,"28"44"-50"0,5 0-33 0,5 10 23 16,6 1-18-16,0 4-6 15,0 0-1-15,0 9 1 16,0 21-4-16,0 19 8 0,0 0 6 16,0 10-1-16,0 19-1 15,0 0-3-15,6 6-1 16,-6 19-5-16,0-25 0 16,0-14-7-16,0 9-1 15,-6 30 2-15,1-39 1 16,5-10 1-16,-6 0 0 15,6-10-2-15,-6-5 1 0,6-5 0 16,0-4 1-16,0-6 0 16,-5-4 0-16,5-6-5 15,0-19 1-15,0 1 0 16,0-21 2-16,0 5-3 16,11-19-2-16,6-34-1 15,16-6 3-15,-6 6 0 16,1 14 3-16,-1 10-3 15,1 10-2-15,-6 5-1 16,5 9 0-16,1 10 3 16,0 6 0-16,-1 13 3 15,-5 16 3-15,0 19 2 16,-5 10 3-16,-6 5-1 0,-6-15 0 16,1-4-3-16,-1 14-1 15,-5-5-1-15,0 10 2 16,0-5-10-16,-5 0-4 15,5-10-49-15,-6-10-22 16,1 10-44 0,5-9-55-16,0-6 56 15</inkml:trace>
  <inkml:trace contextRef="#ctx0" brushRef="#br0" timeOffset="9953">27251 1406 156 0,'-6'-10'60'0,"6"10"-32"0,0 0-15 15,0 0 19-15,0 0-9 16,6 0-4-16,-1 0 5 15,1 0 4-15,10 0-15 16,-5 0 6-16,0 0 4 0,0 0-8 16,0 0-3-16,0 0-5 15,6 0 0-15,-6 0-4 16,0 0-2-16,6-5 0 0,-1 1 1 16,6-6-1-16,-5 5 2 15,-6-5 0-15,5-5 3 16,-5-9-1-16,-5-6 0 15,-17-4-3-15,-11 5 1 16,11 9-2-16,-6-4-1 16,1 9 1-16,-1 5 1 15,1 10-6-15,-6 15 1 16,-1 14-1-16,7 6-1 16,-1-1 4-16,6 5 0 15,6 5 1-15,5 5 0 16,0-5 4-16,11 0 2 15,0-4-2-15,5-11-3 16,1-5 0-16,11-4-1 0,10 0 2 16,1-6 3-16,5-4-2 15,5-10-2-15,-10-5-38 16,0 0-15-16,-6-4-38 16,0-1-16-16,-6-5 13 15</inkml:trace>
  <inkml:trace contextRef="#ctx0" brushRef="#br0" timeOffset="10358">27907 1519 124 0,'5'29'46'0,"-5"-9"-24"0,6-1-15 0,-6-9 13 16,5 0-6-16,1 0 0 15,-6-5 27-15,0-5 12 16,0-5-26-16,0-10 1 0,-6-9 0 16,1-11-5-16,-1 1-1 15,1-5-6-15,-1-5 0 16,6 5-5-16,0-6 1 15,0 1-7-15,0 5-1 16,0 5-2-16,0 9 1 16,6 6-2-16,-1 4-1 0,6 5 9 15,6 5 4-15,-1 5-4 16,6 5-1-16,0 5-4 16,6-5-1-16,-11 5-21 15,10 0-8-15,-5-6-40 16,6 1-15-16,-1 5-48 15</inkml:trace>
  <inkml:trace contextRef="#ctx0" brushRef="#br0" timeOffset="10899">28414 1470 160 0,'5'0'63'0,"-5"0"-34"0,6 0-27 0,-1 0 12 16,6 0-7-16,6 0 1 15,-6 0 6-15,0 5 3 16,11-5-6-16,-5 0-2 15,5 0-1-15,-6-5 0 16,1 0-4-16,-1-5-1 16,-5 0 1-16,0 1 0 0,-5-11 0 15,-1-5 0-15,1 1 0 16,-6-1 2-16,0 1-1 16,0-1 0-16,-6 6-1 15,-5-1 0-15,0 6-2 16,-5 4-2-16,-12 20 3 15,1 4 0-15,-6 11 7 16,-6-1 6-16,0 11-2 16,17 9 0-16,0 5 9 15,6 5 5-15,5-10-1 16,11-10-2-16,11 0-11 16,5 1-6-16,6-6-3 0,0-9-1 15,17-6 0-15,-6-9 2 16,-5-10-1-16,-1-5 2 15,-5 1-37-15,0-6-17 16,0 0-53-16,-5 5-22 16,10 6 2-1</inkml:trace>
  <inkml:trace contextRef="#ctx0" brushRef="#br0" timeOffset="11263">29026 1685 384 0,'-11'0'143'0,"5"-4"-78"0,1-1-54 16,5 5 40 0,-6-5-22-16,6 0-17 0,-11 0-7 15,11 0-5 1,-5 0 0-16,-1 0 0 0,1 0-58 0,10 0-148 31,6-4-26-31,0-1 106 16</inkml:trace>
  <inkml:trace contextRef="#ctx0" brushRef="#br0" timeOffset="11608">29108 554 104 0,'-11'-5'38'0,"11"5"-20"0,0 0-12 16,0 9 11-16,0 1-3 16,0 5 0-16,0 9 11 15,0 6 9-15,-5 9 4 16,-6 10 4-16,0 5-23 16,0 10-2-16,5 4 0 0,1 11-7 15,-1-6-3-15,6-9-53 16,6-5-23-16,5-5-35 15</inkml:trace>
  <inkml:trace contextRef="#ctx0" brushRef="#br0" timeOffset="17594">5153 686 80 0,'-11'-15'33'0,"5"15"-18"0,1-5-13 16,-1 5 9-16,-11 0-7 0,1 0-2 16,-12 5-1-1,-5-5 3-15,-5 5 2 16,-6 0 6-16,-11 0 3 15,-12 0-2-15,-15 0 2 16,-12-5-4-16,-11 0-1 16,1 5-2-16,4-1 0 15,-10 6-4-15,-11-5-3 0,-11-5 0 16,-1 5-4-16,1 5 2 16,0 0 1-16,-12-1 2 15,-16 1 1-15,6 0 3 16,5 5-3-16,0-5 0 0,-10-6-1 15,-7 1 1-15,6 0-2 16,6 5-1-16,-6 0 9 16,-16 0 6-16,5-1-1 15,17 21 0-15,10 4-8 16,1 0-2-16,5 6-4 16,0 4-1-16,6 0-1 15,16 5 0-15,12 5 2 16,4-5 0-16,12-5-3 15,5 0 2-15,6 0 1 16,11 5 2-16,11 0-3 16,-11 25-2-16,27 4-1 15,12 5 0-15,16-4 0 16,11-1 3-16,16-5-2 0,6-9 1 16,17-5 0-16,5 0-2 15,0-5 3-15,11 0 2 16,11-5-2-16,12 9 0 15,21 1 1-15,17 5 2 16,-6 0-1-16,-6-11-1 16,7-4 1-16,15 0-1 15,18-9 0-15,10-11 2 16,-11 0-1-16,6 1 2 16,22-6 2-16,17-4 2 15,-18-5-1-15,1-6 1 16,28 1-4-16,-1 0-2 15,-10-10 0-15,10 0-1 0,17 5 0 16,-17 0 2-16,1-5 1 16,27 0 3-16,-6 0-1 15,-10 0 2-15,21-5-2 16,12 5 0-16,-17-5-8 16,5 0 0-16,12 0 1 15,-17-5 3-15,11 1 4 16,11 4 2-16,-22-10-1 15,0 5 1-15,17 5-4 16,-17 0-2-16,-6 1 0 16,12 4 1-16,5 0-3 15,-28-5 0-15,0 5 3 16,17 0 3-16,-22-10-7 16,0 0 0-16,17 10 2 15,5-5 4-15,-22-5 1 0,0 5 2 16,11 1-4-16,-11-1 0 15,-11-5-1-15,-6 5-2 16,11-5 1-16,-5 0-1 16,-11-9 2-16,0 4 3 15,11 0-2-15,0 1-2 16,-22-6 4-16,-6 0 4 16,12 1-5-16,10 4-2 15,-33-4 1-15,1-6 0 16,-6 5-1-16,5 1-2 15,0-6 1-15,-16 1-1 0,-17-1 0 16,1 1 2-16,-12-1-1 16,6 1 2-16,-1-1 0 15,-4 6 3-15,-12-6 1 16,-5 1 3-16,-12-1-3 16,-5 1-2-16,1 4-2 15,-1 1 0-15,0-11 2 16,0-4 4-16,0 0-2 15,0-11-2-15,-5-8 2 16,-6-6 0-16,-11-5-1 16,-11 5-1-16,-10 1 1 15,-7 4 1-15,-10 0-1 16,-1 5 1-16,-10 5-4 16,-6 4-2-16,-17 6 2 15,-16-10 0-15,-17 0-1 16,-16-15-2-16,-11-5-4 0,-17 1 0 15,-5-16 0-15,-11 16-1 16,-33 4-1-16,-6 0-1 16,-17 5-1-16,-4 10 2 15,-34 0-1-15,-17 5 2 16,6 9 3-16,-33 1 3 16,-5-5-2-16,-40-1-2 15,-10-4 2-15,-16 10 0 16,-29-6-2-16,-27 6 2 15,-5 5 1-15,-39-1 2 16,-16 15-1-16,-23 0-1 0,-16 6-2 16,0 18 1-16,-11 1-1 15,-17 0 0-15,6 9 2 16,6-4 0-16,-17-6-20 16,11 16-9-16,5-11-25 15,-27 6-11-15,5-1-51 16</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5:06.5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3713 711 64 0,'-6'-19'27'0,"0"14"-14"0,1-5-13 0,-1 5 5 16,1 0-3-16,-1 0-2 15,1 0 1-15,-6-4-1 16,0-1 6-16,-6 0 6 15,-5 0 5-15,-5 0 2 16,-6 1-8-16,-11-1-2 16,-12 0-3-16,-15 5 1 0,-1 0 2 15,-5 0 2 1,0 5-1-16,5 0 1 0,-11 0-6 16,-16 5-3-16,-11 0 1 0,0 5-4 15,-6 10 0-15,6 9-1 16,-6 5 0-16,-16 10 2 15,-6 15 0-15,6 5-3 16,5 9 2-16,6 11-1 16,-6-6 0-16,-6 0 4 15,-4 11 1-15,4 14-4 16,12 14 1-16,5 6 0 16,6-11 0-16,0-9-3 15,5 5 2-15,0 0 1 16,12 4 0-16,16 1 0 15,5-5 0-15,11 0 2 16,6-10 1-16,11-5-4 0,5 0-1 16,6 15 1-16,11 0 2 15,11-6-2-15,11 1 0 16,6-15 3-16,5-9 1 16,11-11-4-16,11-4-1 15,11 0 1-15,11 0 0 16,11-6 3-16,6 1 3 15,-6 0 2-15,6-10 1 16,10 5-4-16,12 0-3 16,16 0 0-16,17-5 1 15,0-10-6-15,0 0 1 16,11 0 3-16,16 0 2 0,0-4 0 16,-10-1 1-16,-1-5-2 15,22 6 2-15,12-1 2 16,-18 0 2-16,1-4-6 15,22 4 0-15,11-5 1 16,-5-4 3-16,-7-5-4 16,40 14-1-16,-12-5 2 15,6-9 1-15,33-1-1 16,-11-4 1-16,17-10-2 16,27-5-1-16,-22-15 1 15,28 6 1-15,-6-6-3 16,0 5 0-16,28 0 7 15,-23-4 6-15,84 4-2 16,-34 0 0-16,-5 5-6 0,5 5-3 16,-33-5 0-16,22 5-1 15,-16 0 0-15,5 5 0 16,0-5 0-16,-10 0 0 16,32 10 2-16,-17-10 1 15,34 10-1-15,-33-5-2 16,16 9 1-16,-11-4-1 15,12 5 0-15,4 4 2 16,12-4 1-16,-6 0 1 16,1-15-5-16,10 10 1 15,-22-10 0-15,28 4 2 16,-22 1-1-16,22-5 2 16,-28 0-2-16,28 5 2 0,-23-5-2 15,23 5 2-15,-5-10-2 16,10 5 2-16,-22-5-2 15,11 0-1-15,-10-9 1 16,4 9 1-16,-10-15 1 16,-17 6 1-16,17 9 2 15,-17-15 3-15,6 10 0 16,-6-9 2-16,6-1-6 16,-11 0-3-16,-12-4-1 15,18 4 1-15,-23-9 1 16,11 4 1-16,-16-4-2 15,-12 0 1-15,1-1-4 16,-22-9 0-16,-17 5 3 16,0-5 1-16,0-10-1 0,-28-10 1 15,-5 0 2-15,6-10 2 16,-17 6-3-16,-12-1-1 16,-4 5 1-16,-1 5 0 15,-5 5 0-15,-11 0 2 16,-6-10-3-16,23-4-2 15,-6-6 0-15,-28-9-1 16,-11-10 0-16,-10 4 0 16,-18 6 2-16,7 9 1 15,-12 11-1-15,-5 4 1 16,-12 0 0-16,-10-10 1 0,-22-5 2 16,-6-4 3-16,-11-15-2 15,-5 4-2-15,-6 6 0 16,-6 5-1-16,-5-1-2 15,-5 15-2-15,-6 0-2 16,-6-4-1-16,-5-6-1 16,-11 1 0-16,0-1 0 15,-5-9 0-15,-1 4 0 16,-5 10 3-16,-5 6-5 16,-18 4 2-16,-4 0 0 15,-6 5-1-15,-11 5 4 16,-1 5 0-16,-4-6-2 15,-1 1 2-15,0-5 1 16,1 5 0-16,-12-15-3 16,-11 6 2-16,-16-6 1 0,5-10 0 15,-5 10-3-15,0 15 2 16,-11 5-1-16,-12 0-2 16,-10 0 3-16,-11-1 2 15,10 6 0-15,-15 10-1 16,-18-6 1-16,12 6-1 15,-1-1 0-15,-10 1 0 16,-22-6 0-16,5-4 0 16,0 5 0-16,-33-1 0 15,-11-4 0-15,0 9 0 16,-28-9-3-16,1 5 2 16,-18 4 1-16,-21-4 0 0,-5 9-3 15,-29-4 2-15,7 4 1 16,-18-19 2-16,7 19-1 15,-18-9-1-15,1 9 1 16,-22-4-1-16,5 14 0 16,-17-5 2-16,1 1-1 15,-6 4-1-15,-11 5-2 16,11 0 1-16,-27 0 1 16,16 10 0-16,-33-5 0 15,17 5 0-15,-12-5 2 16,1 10 1-16,16 9-1 15,-28-9 1-15,6 24-4 16,6-4-2-16,0 4 4 16,10 5 1-16,-21 1 0 15,27 9-2-15,-22-15 1 0,11 5-1 16,-17-10 0-16,1 6 0 16,21-1-3-16,-21-5 2 15,5-4 3-15,-17-5 1 16,17-1-4-16,17 6 1 15,-34-1 0-15,17 15 0 16,-16 1 0-16,10 9 2 16,18 14-3-16,-29-4 0 15,45 5-19-15,-12-10-7 16,23 9-26-16,-17-9-9 16,28 0-33-1,-6-5-28-15,11-29 52 0</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06.2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5127 187 36 0,'0'-49'13'0,"-17"34"-6"0,6 5-6 16,0 6 5-16,-11-6-3 15,-6 0-2-15,-10 0 2 16,-6 0 2-16,-22 1 0 0,-1-1 2 16,-4 0-2-16,-1 0 0 15,-5 5 3-15,-11 0 3 16,-17 5-4-16,-16-5-2 16,-1 5-2-16,-4 10-3 15,-12 5 3-15,-16 0 0 16,-6-1 1-16,5 11 0 15,1 4-2-15,-11-4 1 16,-23-1 0-16,12 6 1 16,-1 4 0-16,-10 0 0 15,-6 1 0-15,11-1 0 16,6 25 2-16,-6-1 1 0,6 1-6 16,21 0 0-16,17 0-1 15,17 14 2-15,16-9-3 16,6-5 0-16,5-5 1 15,17 0 2-15,6 0-6 16,16-1 1-16,5 11 3 16,11 5 4-16,17 4-3 15,11 1-3-15,17-6 3 16,5 1 3-16,16-5 1 16,6-11 2-16,12 6-2 15,15 0 2-15,6-5 0 16,17 5 1-16,22 4-4 15,16-4-5-15,-5-5 0 0,11-5 1 16,10 0 2-16,18 5-1 16,-1-5-1-16,-5-5 1 0,0-5 1 15,16 1 5-15,17 4 4 16,-17-10-11-16,6-10-2 16,17 1 7-16,16-5 4 15,-17-6-7-15,0 1 0 16,28 5 0-16,-11-11 3 15,0 1-2-15,17 5-2 16,5 0 2-16,-11-6 2 16,16 6-2-16,1 5-2 15,-12-11 2-15,6 1 2 16,17 5 0-16,-12-10 0 0,1 0-3 16,21 5-2-16,-16-10 3 15,6 4 0-15,10 6-4 16,-16-10 1-16,-5 5 0 15,16 5 2-15,-11-5-1 16,-5 5 2-16,10-1-2 16,1 1 2-16,-17-5-2 15,5 10-1-15,12 4-2 16,-17-23 1-16,11 8 1 16,16 6 0-16,-16-15 4 15,17 5 5-15,5 0-7 16,-6-5-3-16,6 5 2 15,6-4 3-15,0-6-1 16,21 10 0-16,-10-10-3 16,16 0-3-16,0-5 4 0,-5-4 1 15,16 4-3-15,-16-4-1 16,-6 4 5-16,27 0 3 16,-21 0-3-16,11 11 0 15,-17-11-3-15,5 5-1 16,23 5 1-16,-17-5 2 15,17 5 1-15,-6-4 1 16,-5 4-5-16,10-5-1 16,-10 0 3-16,16 10 3 15,-16-10-3-15,5 10-3 16,0-5 1-16,-11 1 2 16,6 4 0-16,-17 0 2 0,-5 0-4 15,16 0 0-15,-27 0 1 16,5 4 2-16,5 1-3 15,-16-5 0-15,-5 10 1 16,5 0 2-16,-16-10-1 16,-1 10-1-16,6 0-2 15,-16-6 1-15,-6 1 1 16,22 5 2-16,-11-10 1 16,-6 0 1-16,17 5 2 15,-5-10 1-15,-12 0 1 16,6 5 2-16,-5-5-5 15,-6 0-3-15,-6 1-1 16,6-1 1-16,-11-5-3 16,-5 5 0-16,21 0 1 0,-10-5 0 15,-6 0 0-15,-6 1 2 16,17-1 1-16,-16 0 1 16,-6-5-2-16,11 1-2 15,0-11 1-15,-6 1-1 16,-22 4 0-16,6 0 0 15,0-14 0-15,-22-5 0 16,-6 0 0-16,-16-5 2 16,17 0-1-16,-17-5 2 15,-17 0-4-15,-5-5-2 16,-6 5 6-16,-22 0 3 16,17 5-3-16,-11-1-2 15,-6 1 0-15,-22 0 1 0,6-10-1 16,-23-4 2-16,-16-1-2 15,0-5-1-15,-22-4 3 16,-10 9 2-16,-7 5-4 16,-16 0-3-16,-11 5-4 15,-28 5 1-15,1 0 1 16,-17 5-1-16,-17-1 1 16,6-4 0-16,-11 5 3 15,-17 0 0-15,-27 0-2 16,5-10 2-16,-11 0-1 15,0 0-2-15,-22 9 3 16,0-9 2-16,-5-4-2 16,0 8 0-16,-17 11 1 15,-11 0 0-15,0 0 0 0,0 4 2 16,-22 6-3-16,6-6 0 16,-1 6-1-16,-16 4 0 15,0 1 2-15,0-1 0 16,-11 10 0-16,-5-5 0 15,-1 6 0-15,-27-1 0 16,5 0 0-16,1 5 2 16,-23-5-3-16,1 5 0 15,-12 1 3-15,-5-1 1 16,-6 5-4-16,-11 0 1 16,1-5-2-16,-18 5 0 15,18 0 2-15,-23-5 0 0,-5 5 0 16,-12 0 2-16,1 0-3 15,-11 0 0-15,-1 5 1 16,-32-5 2-16,16 0-1 16,-22 0-1-16,6 5 1 15,-17-5 1-15,-11 5-1 16,6-5-1-16,-17 4-2 16,11 1-1-16,-28-5 2 15,-10 5 2-15,16 0-2 16,-28 0 0-16,1 5 1 15,-7 0 0-15,-10-5 2 16,-11 4 3-16,17 1-4 16,-34-5-1-16,-5 0 0 15,16 5 0-15,-10-10-3 16,4 0 2-16,1 5-1 0,6 0 0 16,-23-5 4-16,0 14 1 15,17 1-1-15,-22-5-2 16,-17 4-2-16,0 6-1 15,12 5-5-15,-17-11-2 16,5-4 0-16,6 15 1 16,10 14 3-16,-32 5 4 15,11 10-12-15,27 9-4 16,17 6-23-16,-22 9-9 16,27-4-34-1</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1173 76 60 0,'11'-25'24'0,"-11"25"-12"0,18-15-14 0,-18 15 4 16,5-6 13-16,1 1 10 15,0 0 9-15,0 0 6 16,-1 0-4-16,1 0-1 16,-6 0-9-16,0 5-4 15,0 5-12-15,0 0-4 0,-17 10 0 16,5 1 1-16,-22 9 3 15,5 1 4-15,-23 15 1 16,6 0-2-16,-16 20 2 16,10-5-2-16,-24 22 0 0,13-12-7 15,-17 6-4-15,11-11 1 16,-11 1 0-16,5-7-4 16,12-4 1-16,6-10-33 15,5-5-13-15,11-6-43 16,6-4-47-1,6-1 43-15</inkml:trace>
  <inkml:trace contextRef="#ctx0" brushRef="#br0" timeOffset="781">489 323 100 0,'6'-6'38'0,"-6"6"-20"0,0 0-23 16,0 0 6-16,0 0 5 15,0 0 6-15,0 0 18 16,0 0 8-16,0 0-2 0,0 0-1 15,0 0-14-15,0 0-3 16,-6 6-10-16,1-1-1 0,-7 10 0 16,6 1 3-16,-11 9 4 15,6-4-4-15,-12 14 2 16,0-4-5-16,-12 15 1 16,6-10-1-16,-12 15 1 15,7-6-2-15,-7 6-1 16,8-10-3-16,-2 10 1 15,7-5 0-15,-1 0 3 16,6-5-5-16,0 11-1 16,5-11 0-16,7 0 2 15,-1-5-6-15,12 0 1 16,0-6 3-16,12 1 2 0,-1-5 4 16,41-1 1-16,-6-4-3 15,29-11-1-15,-13 0 1 16,31-15 0-16,-18 0-35 15,40-11-14-15,-12 6-44 16,12 0-58 0,-18 0 41-16</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39.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0 212 0,'-14'0'79'0,"14"0"-42"0,-9 21-34 16,4-17 15-16,-4 17-5 16,4-5 2-16,5 34 3 15,0-7 1-15,5 27-10 16,4-12 1-16,5 42 1 0,-4-12-2 0,13 24 2 16,-4-16-4-16,4 17-2 15,-4-18 0-15,4 22-1 16,-4-17-5-16,0 0-1 15,0-12-21-15,0-10-10 16,-5-6-34-16,0-18-12 16,0-8-19-1</inkml:trace>
  <inkml:trace contextRef="#ctx0" brushRef="#br0" timeOffset="532">56 287 192 0,'-28'-8'74'0,"28"8"-40"0,-14-17-13 15,9 17 22-15,0-4-8 16,1 0-3-16,4-8-10 16,0 3-1-16,4-7-12 15,1 3-1-15,14-3 2 0,-1 3-4 0,38 1 2 16,-14 4-3-16,24 8 0 16,-10 0-3-16,6 16 1 15,-11-3 0-15,28 24 1 16,-13-8-2-16,18 29-2 15,-10-12 1-15,6 29 1 16,-14-8 3-16,-10 16 2 16,-4-12 1-16,-10 12 0 15,-5-12 9-15,-9 4 4 16,-5-8-3-16,-23 8 2 16,0-13-5-16,-37 10 1 15,4-10-9-15,-23 8-4 16,9-7 0-16,-18 0 0 15,8-5-4-15,-18-4 1 0,15-8-13 16,-1-1-7-16,10-6-22 16,13-6-9-16,6-4-24 15,22-8-10-15,6-1-1 16,22-11 3-16,-4-1-3 16</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0.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16 200 0,'-5'-4'74'0,"5"4"-40"0,-23-8-5 0,18 8 28 16,-9 0-9-16,5 0-1 15,-15-4-16-15,6 4-4 0,-24 0-16 16,9 0-4-16,-5 8-3 0,5 0-2 16,0 9 1-16,5-5-7 15,0 21-1-15,5-7 2 16,9 16 1-16,0-9-1 16,14 4 2-16,0-2-1 15,18-2 0-15,1-8 6 16,18-17 2-16,-4 0 2 15,4-20 0-15,-4 3 2 16,1-11 4-16,-6 3-2 16,-9-13 1-16,-1 9-5 15,-8-4 0-15,-1 5-18 16,-9-1-6-16,0 4-47 0,0 1-19 16,0 3-70-1</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0 220 0,'-52'30'85'0,"52"-30"-46"0,-9 78-39 0,4-65 16 16,5 20 0-16,0-4 2 15,19 29 4-15,0-8 3 16,13 41-13-16,-4-16 2 0,15 29 2 16,0-17-6-16,-1 25-1 15,-10-17-5-15,1 18-3 16,-5-22 2-16,5 0 2 15,-5-12-13-15,-5-4-5 16,1-13-22-16,-5-4-8 0,0-8-21 16,-5-13-8-16,-5-8-23 15</inkml:trace>
  <inkml:trace contextRef="#ctx0" brushRef="#br0" timeOffset="250">232 1212 232 0,'-32'0'88'0,"32"0"-48"0,-10 0-5 16,6 0 32-16,-1 5-19 15,0-5-7-15,5 0-20 16,0 0-6-16,14-5-9 16,-4 1 5-16,13-4 2 0,-4 4-4 0,9-9-1 15,0 5-2-15,0-9-1 16,0 1-1-16,4-5 2 15,-4 4-36-15,6-7-17 16,-6 3-42-16,19-8-19 16,-10 4-25-1</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8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0 280 0,'-10'0'104'16,"10"0"-56"-16,-9 4-47 0,4 0 19 0,5 5-9 15,0-1-1-15,5 13 0 16,-5-5 4-16,9 18-8 15,-4-5 6-15,9 21 1 0,0-4-2 16,10 41-1-16,-6-16-2 16,6 33 2-16,-6-16-1 15,6 24 0-15,-1-16-1 16,-4 20 0-16,-1-20-4 16,1-4-3-16,-5-13-3 15,0-13-1-15,-5-8-5 0,1-16 0 16,-1-4-1-16,0-25 3 15,-4-1 2-15,0-24-1 16,-1 4 4-16,1-18 0 16,0 5-2-16,4-4 2 15,-4 4-1-15,4 9 0 16,0-1 4-16,5 9 3 16,0 4 4-16,5 8 5 15,-5 1-6-15,9 11 0 16,-4-3-4-16,9 12-1 15,-5-4-6-15,5 5 0 16,-4-5-34-16,4 4-16 16,-5-4-27-16,0 0-11 15,-4-4-26 1</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0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0 272 0,'0'0'104'0,"0"0"-56"0,0 20-49 16,0-16 20-16,0 9-11 0,0-1-2 15,5 9-28-15,0-4-10 16,-1 3 16-16,1-3-39 0,0-5-14 15,-1-3-22 1</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54 148 0,'-5'-29'57'0,"5"29"-30"0,0-12-34 0,0 12 10 16,0-4-38-16,0 4-15 15,5-4-3-15,-1-1 2 16</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9 272 0,'4'-5'101'0,"-4"5"-54"0,0-4-11 16,0 4 38-16,-4 0-17 16,-1 0-5-16,-4 4-26 15,-1 1-11-15,-4 7-9 16,5 0-7-16,-6 9 0 0,6-4 1 16,-1 4 0-16,1-1-5 15,4 5 1-15,5 0 2 0,5 0 1 16,0-4-4-16,13 8-1 15,-3-4 5-15,4 8 2 16,0-8 7-16,-1 4 5 16,-3-4-1-16,-1 12 1 15,0-4-1-15,-9 21 0 16,-5-8-31-16,-14 8-13 16,0-8-102-16,-15 3-42 15,6-7 26 1</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12 144 0,'-14'-12'55'0,"14"12"-30"0,-4 0-14 16,-1 0 18-16,5 8-15 15,0-4-5-15,5 17-1 16,-5-4 1-16,9 20-4 15,-4-4-3-15,18 13 1 0,-4-4-2 0,4 12-1 16,-4-13-37-16,-1 1-17 16,1-5-22-1</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1174 160 0,'0'12'63'0,"0"-12"-34"0,-14 17-19 0,10-13 17 16,-1 8-9-16,0 1-3 15,1 13-6-15,-1-5-1 16,5 12-5-16,0-4 5 0,5 8 2 16,-1-4-1-16,6 9 2 15,-6-9-2-15,1 0 0 16,0-4-3-16,-1-8 1 15,1 0-4-15,-5-21 0 16,0 0-1-16,0-17 1 16,0 5-4-16,5-26-2 15,-5 9 4-15,4-20 1 16,1 3 0-16,0-4-2 16,-5 9-2-16,4 3-1 0,1 4-1 15,4 17 3-15,-4 1 0 16,9 20 3-16,0 0 1 15,5 25 1-15,-5-3-2 16,4 7-2-16,-4-4 1 16,14 9-1-16,0-9-25 15,0 0-10-15,-4 0-33 16,-1-8-54 0,-4-5 23-16</inkml:trace>
  <inkml:trace contextRef="#ctx0" brushRef="#br0" timeOffset="453">672 941 144 0,'-4'-8'55'0,"4"8"-30"0,-5 0 4 0,5 0 25 15,-9 4-14-15,4 0-3 16,-9 9-12-16,0-5-4 16,-5 17-12-16,1-4-3 0,-10 16-2 0,4-4-2 15,1 13 1 1,4-9-2-16,5 5 2 0,-4-5-7 15,18 2-1-15,0-6-1 16,23 0 2-16,-4-8-1 16,13 0 4-16,-4-5-2 15,5 5 1-15,-5-8 4 16,0 4 1-16,-5-5 3 16,-4 9 1-16,0-4-1 15,-10 16 1-15,0-3-2 16,-9 8 2-16,0-5-39 15,-9 1-16-15,0-9-44 16,-5-13-48-16,0 1 48 16</inkml:trace>
  <inkml:trace contextRef="#ctx0" brushRef="#br0" timeOffset="812">831 0 144 0,'0'-16'55'0,"0"16"-30"0,-9 12-10 0,4-8 20 0,0 17-4 15,1-4-1-15,4 20-5 16,0-4-4-16,4 30-11 16,1-9 0-16,14 42 3 0,-1-13-1 15,15 41 1-15,-5-19-7 16,9 32-2-16,5-21 0 16,0 10 0-16,-4-18-18 15,-1 4-7-15,19 47-19 16,-14-43-5-16,-9-29-14 15,-10-20-5-15,-9-25-12 16</inkml:trace>
  <inkml:trace contextRef="#ctx0" brushRef="#br0" timeOffset="1031">929 1332 208 0,'-33'-20'77'0,"33"20"-42"0,0 33-15 0,0-25 24 15,0-4-11-15,0 1-4 16,19-5-9-16,0 0 0 16,13 4-11-16,1 0-3 0,4 0 0 15,-4 0-1-15,9 4 0 16,-9 1-30-16,4-5-12 16,-4 0-48-16,4 0-21 15,15-25 5 1</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0 108 0,'-5'0'44'0,"5"0"-24"0,0 4-70 0,0 1-14 0</inkml:trace>
  <inkml:trace contextRef="#ctx0" brushRef="#br0" timeOffset="10160">85 144 144 0,'-4'-26'55'0,"4"26"-30"0,-10-29-10 16,6 25 20-16,-1 0-8 15,0 0-3-15,1-1-3 16,-1 1 1-16,-1-1-12 0,2 1-1 15,-1 4-2-15,0 0-3 0,1 0-3 16,-1 0-3-16,0 4 1 16,1-4 1-16,4 5 0 15,0-1 0-15,0 1 0 16,0-1-18-16,0 0-8 16,0 0-77-1</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0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1 198 124 0,'-5'-9'46'0,"5"9"-24"0,0 0-10 0,0 0 13 0,0 0-7 16,0 0-3-16,0 9-6 15,0-5-1-15,14 4-5 16,0 0 0-16,9 1 1 0,-4-1-5 16,4-4 1-16,5 0-2 15,5-8 0-15,-5 0 4 16,5-9 1-16,-5 5-1 15,-9-8 1-15,4-1-2 16,-9-4-1-16,0 5 3 16,-5-9 0-16,-4 4-1 15,-10-4-2-15,1 4 7 16,-10 1 5-16,4 3 0 16,-18 9 3-16,10-1-4 15,-20 18-1-15,6-1-6 16,-1 21-3-16,5-4 0 0,0 25 1 15,14-9 1-15,0 21 1 16,4-8 0-16,20 9 0 16,-6-13-2-16,15-5-2 15,4-3 3-15,10-9 0 16,-5 0-15-16,5-16-4 16,-5-1-34-16,5-12-13 15,4 1-24 1</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6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287 1 208 0,'0'-4'79'0,"0"4"-42"0,-5 4-28 0,0-4 19 16,-4 0-1-16,4 0 1 16,-9 4-2-16,0 0 1 15,-5 1-15-15,5-1 0 0,-15 8-1 16,6-3-4-16,-10 7-2 16,15 1 0-16,-6 8-1 15,6-4-7-15,4 8 0 16,0-4 1-16,4 9 3 15,1-10 0-15,4 14-1 16,1-5 1-16,4 1-1 16,0-9-3-16,18 0 2 15,-4-4 1-15,10-9 0 0,-6 1 0 16,10-17 0-16,-9-1 0 16,14-20 0-16,-10 5-3 15,5-18 2-15,-3 4 3 16,-7-7 1-16,1 3-1 15,-5 5-2-15,-5 4 1 16,1 4-1-16,4 4-3 16,-5 17 2-16,0 4 1 15,1 25 2-15,-6-4-1 16,6 20-1-16,-1-7-2 16,5 7 1-16,-5-4-23 15,5 2-10-15,-4-10-22 16,4 0-7-16,-5-4-46 15</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2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239 818 248 0,'-9'-8'93'0,"9"8"-50"0,-28-9-28 15,23 9 24-15,-18 0-12 16,4 0-3-16,-14 9-12 16,15-5-3-16,-10 17-5 15,4-5-5-15,6 13 0 0,4-4 1 16,4 13 0-16,1-5 0 16,9 12 0-16,0-7-3 15,14-1 2-15,0-4 1 16,9-4 0-16,-4-4-3 0,9-8 2 15,-9-1 3-15,18-16 3 16,-9 0-7-16,0-20-3 16,-4 3-15-16,4-29-5 15,-10 9 2-15,1-21 3 16,4 8 3-16,-9-33 1 16,0 13 2-16,-4-26 1 15,-1 17 8-15,-9-4 2 16,0 13 3-16,0-5 0 15,0 13 0-15,-5-9 0 16,5 17 2-16,-4 4 1 16,-1 9-1-16,-4 4-2 15,4 3 1-15,0 10-1 0,1-1-29 16,-1 8-10-16,0 0-41 16</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8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50 276 0,'0'0'104'0,"0"0"-56"0,0-4-54 16,0 4 17-16,-5-5-16 15,1 1-4-15,-1-4-48 16,0 0-20-16,1-5-23 0,-1 5-6 16</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7.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0 224 0,'0'-8'85'0,"0"8"-46"16,-9 12-41-16,-1-8 17 0,0 17-7 15,5 0 1-15,-4 38-5 16,0-9-1-16,3 37-1 16,-3-11-2-16,4 32 1 0,0-16-37 15,5 24-15-15,0-19-45 16</inkml:trace>
  <inkml:trace contextRef="#ctx0" brushRef="#br0" timeOffset="1277">129 75 168 0,'-9'-13'66'0,"9"13"-36"0,-9 0-24 0,4 0 15 15,0 5-7-15,1-1 0 16,-2 4-8-16,1 0-2 16,1 10-2-16,-1-6 1 0,5 13 0 15,0-4 1-15,0 12 0 16,0-4 2-16,0 13 1 0,0-4-1 15,-5 12 1-15,5-9-2 16,-4 5 2-16,4-3 0 16,0 2 1-16,0-7-2 15,0 3-1-15,0-8-6 16,4 6-1-16,-4-6 1 16,5 0 0-16,0-4-2 15,-1 0 2-15,1-4 1 16,1 5 2-16,-2-5 1 15,1 4 1-15,0 0-2 16,-1 0-2-16,1-4-2 16,0 0 1-16,-1-4 3 0,2 0 3 15,-1-4-24-15,-5-4-12 16,0-1-31 0,4 9-11-16,1-5-10 15</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9.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33 160 0,'-14'-21'60'0,"14"21"-32"0,-4-12-17 0,-1 12 15 16,0 0-10-16,5 0-2 15,0 8-4-15,0 0-1 16,5 21-5-16,0-4 2 0,4 21 3 15,0-5 1-15,19 38 4 16,-4-8-7-16,8 37-2 16,-4-17-1-16,10 42 0 15,-6-21-5-15,1 29 1 16,-5-17 2-16,5 26 1 16,-5-21-4-16,-5 8 1 0,-4-17 0 15,0-8 2-15,-1-17-10 16,1-7-4-16,-5-14-25 15,0-7-9-15,0-13-18 16,0-17-38 0,-5-4 26-16</inkml:trace>
  <inkml:trace contextRef="#ctx0" brushRef="#br0" timeOffset="765">70 1577 132 0,'-24'0'52'0,"24"0"-28"0,-14-9-2 16,10 9 20-16,-1 0-9 16,0 0-2-16,1-4-5 15,-1 4-1-15,0 0-14 16,1 0-2-16,4 0-2 0,0 0-3 16,0 13-1-16,0-5 3 15,9 9 1-15,-4-5 1 16,9 17 0-16,0-4-2 15,9 12-1-15,0-3-3 16,15 15-2-16,-6-7 3 16,10 8 2-16,-9-9-2 15,9 13 0-15,-5-12-1 0,6 3 1 16,-11-7-4 0,1-1 0-16,-5-8 1 0,0 4 2 15,-5-4 1-15,1-4 1 16,-6-4-5-16,1-9 1 15,-5 1 0-15,0-9 0 16,0 0 2-16,0-8 3 16,-5 0 0-16,5-21 0 15,0 4-6-15,5-29-1 16,0 9 1-16,23-25 0 16,-10 12 1-16,20-17 2 15,-6 5-1-15,10-13 2 16,-9 12-4-16,0 1-2 0,-10 8 2 15,1 4 2-15,-6 8-27 16,1 5-11-16,-5 8-51 16,0-1-18-16,0 5 11 15</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7.8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233 212 220 0,'-46'-25'85'0,"46"25"-46"0,-28-17-24 16,23 17 26-16,-4-4-4 16,-1 4 0-16,1 0-14 15,0 0-6-15,-1 8-10 16,1-4-7-16,0 30-1 0,4-5 1 0,0 45 2 16,5-11-1-16,5 44-1 15,0-11-2-15,4 41 1 16,0-21 3-16,5 46 1 15,0-25-4-15,5 25 1 16,-5-29 0-16,14 20 2 16,-5-20-1-16,5-4 2 15,-4-21-15-15,4-9-7 16,-5-16-17-16,6-12-5 16,-6-5-11-16,1-16-3 15,-5-9-10 1,-1-20-39-16,-4 0 21 15</inkml:trace>
  <inkml:trace contextRef="#ctx0" brushRef="#br0" timeOffset="313">0 1946 200 0,'-5'-4'74'0,"5"4"-40"0,14-12-20 16,-14 12 22-16,5-13 0 15,0 1 0-15,18-9-11 0,-4 0-2 16,27-16-14-16,-4 4-1 0,24-5-1 15,-10 5-3-15,4 0-1 16,-2 4-36-16,-2 4-16 16,-10 4-43-1,1 5-57-15,-5 3 42 16</inkml:trace>
  <inkml:trace contextRef="#ctx0" brushRef="#br0" timeOffset="845">860 79 196 0,'-5'-29'74'0,"5"29"-40"0,-4-17-9 16,-1 17 25-16,5-4-12 31,0 0-2-31,0-9-12 0,0 5-5 0,0 4-11 16,0 0-7-16,0 8-2 0,0 0 3 15,14 21 1-15,-5-4 1 16,15 37 0-16,-6-8-2 16,10 49 1-16,-4-8-2 0,-1 46 2 15,-4-20-2-15,0 36 2 16,-1-24-4-16,-3 29-2 15,-1-21 4-15,-4 4 3 16,-1-25-1-16,0-12-2 16,1-17-5-16,-1-21-2 15,0-8 3-15,1-33 1 16,-1-4-1-16,0-33 2 16,-4 3 1-16,0-20 0 15,-1 4 0-15,1 0 0 16,0 5 0-16,4 3 0 15,-4 5 2-15,9 16 3 16,0-4 0-16,0 25 0 16,0-5-3-16,0 22-2 15,0-9-2-15,4 9-1 16,-4-5-34-16,10 4-15 0,-6-3-20 16,6-1-5-16,-6-4-23 15</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1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0 253 188 0,'5'-13'71'0,"-5"13"-38"0,0 0-12 0,0 0 22 15,0 0-12-15,0 0-4 16,4 5-11-16,1-1-3 16,4 0-7-16,-4-4-4 0,9 4-1 15,-4 0 1-15,9-4 1 16,-5 0-1-16,5-4-2 16,-5 0 1-16,1-9 1 15,-1 1 1-15,0-9 1 16,-5 5-2-16,0-12-2 15,1 3 3-15,-6 0 2 16,1 5 0-16,-5-5 0 16,0 5-3-16,-9 4-2 0,-1-1 1 15,-8 9 1-15,4 0-3 16,-5 12-2-16,4 0 4 16,1 17 1-16,0-1 4 15,5 17 3-15,-1-9-2 16,10 9 1-16,0-4-7 15,10 4-3-15,-6-4 3 16,10-4 1-16,0-5 0 16,0-4-2-16,1 0-10 15,4-7-6-15,-5-1-25 16,5-8-11-16,-4 1-35 16,3-10-52-16,1 1 35 15</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65 533 84 0,'5'17'33'0,"-5"-17"-18"0,0 4 2 0,0-4 16 0,-5 4-4 16,1 0-2-16,-1-16-2 16,0 4-1-16,1-13-13 15,-1 4 2-15,-4-16 1 0,-1 4 1 16,1-8 1-16,4 3-4 15,1-3 0-15,-1 4-3 16,5 0 2-16,0 4-6 16,5 0-1-16,-1 4-2 15,10 4 1-15,-4 0-2 16,8 5-1-16,-4 3-2 16,5 5-1-16,-5 0-3 15,5 8 1-15,-5 0-4 0,9 4 1 16,-4 0 2-16,9 4 3 15,-5-4 2-15,14 5 3 16,-4-1-1-16,4 0-1 16,-4 0 1-16,4-3-1 15,-4-1 2-15,4-4 3 16,-4 0 2-16,0-9 1 16,-5 5 0-16,-5-8 2 15,-4-1 4-15,0-3 3 16,-5 3-3-16,-10-12 2 15,1 5-9-15,-19-1-2 16,5 4-1-16,-15 9 0 16,6 0 6-16,-15 20 4 15,5-3 1-15,4 20 1 16,6-5-8-16,18 22-3 0,0-9 3 16,23 13 3-16,-4-8-6 15,18-1-3-15,-4-3-1 16,9-5 1-16,-5-8-14 15,19-9-5-15,-9-3-37 16,18-17-18-16,-9-1-68 16</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0.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301 353 256 0,'-9'-4'96'0,"9"4"-52"0,-19 8-32 0,14-4 26 15,-4-4-9-15,0 0-2 16,-10 0-4-16,5 0-3 16,-5 5-10-16,5-1 2 0,-9 8 4 15,4-4-6-15,-9 17-3 16,5-4 0-16,-1 8 2 15,1-4-4-15,4 12-1 16,5-3-2-16,5-4-2 16,4-5-4-16,10-1-2 15,0-3 3-15,9-4 1 16,-5-5 2-16,10-8 2 16,-1 5-3-16,6-26 0 0,-5 9-1 15,-1-13-2-15,-4 4 3 16,5-7 2-16,-5 3-2 15,0 4 0-15,-5 5-1 16,5 7-2-16,0 0 0 16,10 19 3-16,-10-6-7 15,0 21-2-15,0-4-21 16,0 0-10-16,0-4-22 16,4 4-9-16,-4-9-40 15,5 1-26-15,-5-5 67 16</inkml:trace>
  <inkml:trace contextRef="#ctx0" brushRef="#br0" timeOffset="6299">562 411 148 0,'-4'4'57'0,"4"-4"-30"0,0 17-29 16,0-13 11-16,4 4-2 15,1 1 1-15,4 7 2 0,1-3 1 16,-1 3-5-16,0-3 5 0,-4-1 2 16,0 1 5-16,-1-5 3 15,1-4-7-15,-14-8-3 16,-1 0-6-16,-4-17-2 15,5 4-1-15,-5-16 1 16,0 4-2-16,-5-12 2 16,5 8 2-16,0-9 4 15,5 9 2-15,0-9 1 16,4 5-6-16,5-6-2 16,0 10-7-16,5 0 0 15,-1 4 3-15,6 4 2 16,-1 4 0-16,19 9-2 15,-5-1-21-15,10 13-9 16,-5 0-27-16,5 13-9 0,-5-5-22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7.4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0 116 120 0,'0'0'46'0,"0"0"-24"0,5 0-17 0,-5 0 13 15,4 4-8-15,-4-4-1 16,10 0-3-16,-6 0 1 16,10 0-4-16,-4 0-2 0,4 0 2 15,0 0 4-15,0 0 6 16,0 0-7-16,4-4-3 16,-4 0 2-16,5-8 1 15,0 3 0-15,-15-3 1 16,1-1 2-16,-10 1 2 15,1 0-1-15,-6-1-1 0,1 1 1 16,-10 3 1-16,5 1 3 16,-4 8 4-16,4 0-4 15,0 17 0-15,0-5-8 16,4 21-2-16,1-4-2 16,9 9 1-16,0-5-7 15,14 0-1-15,0-4 2 16,23-4 3-16,-4-4-8 15,23-5-4-15,-9-3-25 16,13-9-11-16,-8 0-41 16,18-16-30-1,56-22 53-15</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0.6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42 280 0,'-9'-34'107'0,"4"26"-58"0,-4 8-35 0,4 0 26 16,-4 4-18-16,4 0-4 15,-9 13-7-15,9 16-2 16,5 5-5-16,0-9-3 0,0 29 2 16,5-8 2-16,9 33 2 15,-9-13-3-15,9 34-1 16,-5-17-1-16,5 21-2 15,0-17 1-15,5 13 1 16,-5-17-10-16,0 13-4 16,0-17-19-16,0 4-7 15,0-16-20-15,-5-9-6 16,5-8-23-16,0-9-41 16,0-7 38-16</inkml:trace>
  <inkml:trace contextRef="#ctx0" brushRef="#br0" timeOffset="1000">391 1071 120 0,'0'-8'46'0,"0"8"-24"0,0-9 3 0,0 9 20 16,-5-4 6-16,5 0 5 15,-5 0-3-15,1 0 0 16,-1 0-29-16,0 4 4 0,-4 0 0 16,-5 0-11-16,0 0-4 15,5 0-4-15,-5 4-1 16,0 0-2-16,0 4-1 15,0-4-6-15,0 5-1 16,4-1 1-16,1 4 0 16,0-3 1-16,-1 3 0 15,6 1-3-15,-1 7 0 16,0 1 2-16,5 4 0 16,0 0-2-16,0 0 2 0,0 0-1 15,5 0 0-15,0-5 0 16,13 1 0-16,1-4 2 15,9-1 0-15,-5-3-3 16,5-9 2-16,-9 0 1 16,14-8 2-16,-10 0 1 15,1-9 1-15,-1 1 0 16,-4-9 0-16,-5 5-2 16,-5-9-2-16,-4 4 1 15,-1-4 1-15,1 4-1 16,-10-12-1-16,1 8 1 0,-1-4-1 15,-4 4 0-15,-1 4 2 16,1 5 1-16,0-1 1 16,4 5-53-16,0 8-22 15,1-1-30-15,4 10-11 16,0-1 6 0</inkml:trace>
  <inkml:trace contextRef="#ctx0" brushRef="#br0" timeOffset="1594">778 1088 116 0,'0'4'44'0,"0"-4"-24"0,5 4-17 0,-5 0 12 15,0 0-5-15,0 0 2 16,5 0-5-16,-1-4-2 16,1 0-2-16,0 0 2 0,4-4 4 15,0 4 1-15,-4-8 4 16,4 0-3-16,-4-5-1 16,9-7 0-16,-9 7 4 15,-5 1-4-15,0-5 0 16,0 0 2-16,-14-3 3 15,4 3-6-15,1 0-1 16,-10 1 2-16,1 8 4 16,-1 8-4-16,0 12 2 15,5 5-9-15,0 3-2 16,10 1-1-16,-1 4 0 16,5 0 0-16,5 0 0 0,-1 8 0 15,6 0 0-15,4-4-3 16,4-4 2-16,1 0 1 15,0-4 0-15,4-9-14 16,10-8-5-16,-1-4-19 16,-4-4-8-16,0 0-51 15</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2.7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35 250 260 0,'-9'-13'96'0,"4"13"-52"0,0 5-29 16,1-1 24-16,-1 4-21 16,5 9-7-16,0 3-7 15,0 9-1-15,5 13-2 16,4 8 6-16,0 13 3 0,5 12-5 16,0-1-1-16,0-3-2 15,0 1-2-15,0 2-17 16,-4-3-6-16,4-9-22 15,4-3-9-15,-4-5-7 16,0-12 0-16</inkml:trace>
  <inkml:trace contextRef="#ctx0" brushRef="#br0" timeOffset="578">184 21 208 0,'-4'-17'77'0,"4"13"-42"0,-5 4-12 0,5 0 24 16,-5 8-15-16,5 5-6 15,0 20-13-15,0 0-6 16,5 9-4-16,0 4 0 0,9 16 0 16,0 9-4-16,4 12 1 15,10 9-5-15,0-5-1 16,15-3-19-16,-10-9-7 16,0-4-16-16,-5-9-8 15,-5-4-33 1,10-4-23-16,-10-11 51 0</inkml:trace>
  <inkml:trace contextRef="#ctx0" brushRef="#br0" timeOffset="953">30 750 220 0,'14'17'82'0,"-4"-13"-44"0,13-8-27 0,-14 4 23 16,5-5-9-16,0-7 0 16,14 4-12-16,5-5-3 15,4 1-6-15,15 2-3 0,14-6 0 16,-5-1-34-16,-5-3-13 16,5-1-41-1,-10 0-48-15,-4 4 41 0</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46 217 116 0,'5'0'44'0,"-5"0"-24"0,9-6-8 0,-4 6 16 16,0-4-7-16,4 0-2 16,10-4-3-16,4-5 0 15,-4 1-8-15,-1-1 1 0,1-3 4 16,-5-1-3-16,-5 1 2 16,1 3-3-16,-6-3 2 15,-4 2 3-15,-4 2 1 0,-10-1-6 16,-10 1-1-16,1-1 0 15,0 5 0-15,-5 4 2 16,9 0 4-16,0 4 1 16,1 12 0-16,4 5-5 15,0 8-2-15,4 1-4 16,6 7-1-16,4 4-1 16,4 0-2-16,6 6 3 15,4-1 0-15,0-9-4 16,14-4 1-16,0-3-2 15,4-6 0-15,-4-3-22 16,0-5-10-16,-4-3-24 16,-1-1-9-16,-4-4-39 15</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68 410 76 0,'4'21'30'15,"-4"-8"-16"-15,0-1-3 0,0-3 10 0,0-1 6 16,0 0 4-16,0-8-2 16,-4 0 0-16,-1-8-1 15,-5-9 0-15,0-4-15 16,6-9 3-16,-1 1 4 0,-4-16-2 16,-1 2 1-16,1 2-4 15,4-1 1-15,5 4-7 16,5 5-3-16,0 4-3 15,-1 4 0-15,6 3-15 16,4-3-7-16,0 4-43 16,5 13-20-16,19 4-19 15</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5.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16 148 0,'-5'-16'55'0,"5"16"-30"0,-9 0-7 0,4 0 20 16,1 4-8-16,-1 0-2 15,0 0-12-15,1-4-5 16,4 8-6-16,0-3-2 0,4 15 3 15,-4-3 1-15,10 24 1 16,-6-7 0-16,6 16 2 0,-1-4-1 16,5 8 0-16,-5-8-3 15,10-1-1-15,-5-3-3 16,5-4-2-16,-5-9 1 16,4-12 1-16,-4-5 1 15,0-12 3-15,0 0-3 16,0-8 0-16,0 0 1 15,-4-5 0-15,-1 5 0 16,-4 0 2-16,-1-1-3 16,1 5-2-16,0 0-5 15,-1 8-2-15,-4 0 3 16,5 13 1-16,0-5-1 16,4 9 2-16,0-4-1 0,10-1-2 15,-5-3 3-15,14-9 0 16,-5 0 1-16,15-12 2 15,-6-1 8-15,1-11 5 16,-5 3-7-16,0-8-2 16,-5 4-4-16,-4-12 1 15,-5 7-7-15,0-3-1 16,-4 4-38-16,-1-4-14 16,-4 4-46-1,4 5-42-15,0 3 58 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122 0 160 0,'-5'0'63'0,"5"0"-34"0,-19 0-16 0,15 0 17 16,-6 4-9-16,1 0-1 15,0 9-12-15,-1-1-5 16,1 9-2-16,0-5 5 0,-1 13 4 15,1-4-5-15,4 13-1 16,1-9 0-16,-1 12 0 16,0-8-2-16,5-3-2 15,0-6 1-15,5-3 1 16,0-4 3-16,4-21 4 16,0 4-2-16,5-13-2 15,-4 5-2-15,-1-9 0 16,0 5 0-16,1-5 1 15,-6 5-2-15,1 3 1 16,0 1 2-16,-1 12 2 16,1 0-3-16,0 9-1 15,-1-5-1-15,1 13-2 16,0-4-8-16,-1 3-3 0,1-3-25 16,4 0-11-16,1-5-29 15,13 0-43 1,-4 1 31-16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0 232 0,'-5'21'88'0,"5"-21"-48"0,-15 62-45 0,10-49 15 15,1 16 0-15,-2-4 6 16,1 29 1-16,1-9-1 16,-7 38-8-16,7-12-3 0,-1 20 1 15,-1-16-5-15,2 20-3 0,-1-16-26 16,5 8-11 0,0-8-20-16,0-8-8 0,0-9-19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0 192 0,'0'0'74'0,"0"0"-40"0,5 16-22 0,-5-12 19 16,4 5-12-16,-4-1-1 16,5 17-8-16,0-4-2 15,-1 3-4-15,1-3-3 0,0 8 0 16,-1-4-19-16,1 4-5 15,0-4-44 1,4 0-56-16,0-4 25 16</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5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162 0 204 0,'0'0'77'0,"0"0"-42"0,-5 8-12 0,5-4 26 15,-5 0-7-15,1 1 0 16,-6 3-15-16,1 0-5 16,-5 5-12-16,0-1-2 0,-5 5-1 15,1-5-3-15,-1 5-1 16,5-5-3-16,0 5-3 15,5-5-3-15,4 5-1 16,0-5 1-16,10 5 2 16,0-1 6-16,13 1 4 15,-4 0 5-15,5 8 6 16,-5-5 0-16,0 9 1 16,0-4 0-16,-5 13 0 0,1-9-7 15,-6 16-4-15,1-3-2 16,-5-5-1-16,0-4-42 15,-5 1-19-15,1-10-42 16,-6 6-18-16,1-6-10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Misc</a:t>
            </a:r>
            <a:r>
              <a:rPr lang="en-US" sz="1200" kern="1200" dirty="0">
                <a:solidFill>
                  <a:schemeClr val="tx1"/>
                </a:solidFill>
                <a:effectLst/>
                <a:latin typeface="+mn-lt"/>
                <a:ea typeface="+mn-ea"/>
                <a:cs typeface="+mn-cs"/>
              </a:rPr>
              <a:t> tips and tricks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"cheaper",</a:t>
            </a:r>
            <a:r>
              <a:rPr lang="en-US" sz="1200" kern="1200" baseline="0" dirty="0">
                <a:solidFill>
                  <a:schemeClr val="tx1"/>
                </a:solidFill>
                <a:effectLst/>
                <a:latin typeface="+mn-lt"/>
                <a:ea typeface="+mn-ea"/>
                <a:cs typeface="+mn-cs"/>
              </a:rPr>
              <a:t> "faster", "easier"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a:p>
            <a:r>
              <a:rPr lang="en-US" b="0" dirty="0"/>
              <a:t>TODO:</a:t>
            </a:r>
            <a:r>
              <a:rPr lang="en-US" b="0" baseline="0" dirty="0"/>
              <a:t> Annotate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move all</a:t>
            </a:r>
            <a:r>
              <a:rPr lang="en-US" sz="1200" kern="1200" baseline="0" dirty="0">
                <a:solidFill>
                  <a:schemeClr val="tx1"/>
                </a:solidFill>
                <a:effectLst/>
                <a:latin typeface="+mn-lt"/>
                <a:ea typeface="+mn-ea"/>
                <a:cs typeface="+mn-cs"/>
              </a:rPr>
              <a:t> the </a:t>
            </a:r>
            <a:r>
              <a:rPr lang="en-US" sz="1200" kern="1200" baseline="0" dirty="0" err="1">
                <a:solidFill>
                  <a:schemeClr val="tx1"/>
                </a:solidFill>
                <a:effectLst/>
                <a:latin typeface="+mn-lt"/>
                <a:ea typeface="+mn-ea"/>
                <a:cs typeface="+mn-cs"/>
              </a:rPr>
              <a:t>cntext</a:t>
            </a:r>
            <a:r>
              <a:rPr lang="en-US" sz="1200" kern="1200" baseline="0" dirty="0">
                <a:solidFill>
                  <a:schemeClr val="tx1"/>
                </a:solidFill>
                <a:effectLst/>
                <a:latin typeface="+mn-lt"/>
                <a:ea typeface="+mn-ea"/>
                <a:cs typeface="+mn-cs"/>
              </a:rPr>
              <a:t> into the test case</a:t>
            </a:r>
          </a:p>
          <a:p>
            <a:r>
              <a:rPr lang="en-US" sz="1200" kern="1200" baseline="0" dirty="0">
                <a:solidFill>
                  <a:schemeClr val="tx1"/>
                </a:solidFill>
                <a:effectLst/>
                <a:latin typeface="+mn-lt"/>
                <a:ea typeface="+mn-ea"/>
                <a:cs typeface="+mn-cs"/>
              </a:rPr>
              <a:t>TODO: hand-drawn circles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Circle "business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Todo</a:t>
            </a:r>
            <a:r>
              <a:rPr lang="en-US" sz="1200" kern="1200" dirty="0">
                <a:solidFill>
                  <a:schemeClr val="tx1"/>
                </a:solidFill>
                <a:effectLst/>
                <a:latin typeface="+mn-lt"/>
                <a:ea typeface="+mn-ea"/>
                <a:cs typeface="+mn-cs"/>
              </a:rPr>
              <a:t>: some slide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methods, not properties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Test calling a bunch of properties directly</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also provide public methods that represent the “services” that the PageObject offers to tests.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 whole point of a login form is to allow someone to log in, the Login page object might contain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accepts the username or email address and password and then automates the tasks of assigning those values to the HTML elements and submitting the 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way, if there are multiple tests that need to involve a login, they don’t all have to interact with those fields directly. The PageObject encapsulates that as a single logical operation and helps keep the test code clean.</a:t>
            </a:r>
          </a:p>
          <a:p>
            <a:endParaRPr lang="en-US" b="0" dirty="0"/>
          </a:p>
          <a:p>
            <a:r>
              <a:rPr lang="en-US" b="0" dirty="0"/>
              <a:t>TODO: circle</a:t>
            </a:r>
            <a:r>
              <a:rPr lang="en-US" b="0" baseline="0" dirty="0"/>
              <a:t> Login, scrawl "page functionality exposed as method"</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195667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change properties to private</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2047639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show</a:t>
            </a:r>
            <a:r>
              <a:rPr lang="en-US" b="0" baseline="0" dirty="0"/>
              <a:t> </a:t>
            </a:r>
            <a:r>
              <a:rPr lang="en-US" b="0" baseline="0" dirty="0" err="1"/>
              <a:t>LoginAs</a:t>
            </a:r>
            <a:r>
              <a:rPr lang="en-US" b="0" baseline="0" dirty="0"/>
              <a:t> returning another page object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599079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TODO: circle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circle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"PageObject"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"PageObject"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"PageObject"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"PageObject"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Sample of a full test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3302608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first box and label it as "test data"</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circle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TODO: Scrawl</a:t>
            </a:r>
            <a:r>
              <a:rPr lang="en-US" b="0" baseline="0" dirty="0"/>
              <a:t> "and on and on and on…."</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190418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Scrawl</a:t>
            </a:r>
            <a:r>
              <a:rPr lang="en-US" sz="1200" kern="1200" baseline="0" dirty="0">
                <a:solidFill>
                  <a:schemeClr val="tx1"/>
                </a:solidFill>
                <a:effectLst/>
                <a:latin typeface="+mn-lt"/>
                <a:ea typeface="+mn-ea"/>
                <a:cs typeface="+mn-cs"/>
              </a:rPr>
              <a:t> "too bad they're so painful to write!"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scrawl</a:t>
            </a:r>
            <a:r>
              <a:rPr lang="en-US" sz="1200" kern="1200" baseline="0" dirty="0">
                <a:solidFill>
                  <a:schemeClr val="tx1"/>
                </a:solidFill>
                <a:effectLst/>
                <a:latin typeface="+mn-lt"/>
                <a:ea typeface="+mn-ea"/>
                <a:cs typeface="+mn-cs"/>
              </a:rPr>
              <a:t> "I will die on this hill"</a:t>
            </a:r>
            <a:endParaRPr lang="en-US" b="0" dirty="0"/>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7299553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benefits of this approach are that (1) each test is totally independent of the others, and (2) tests are easier to read and maintain because all of the test context is described in the body of the test; there’s no global state that we’re making assumptions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drawbacks here are equally significant. One issue is that every test that creates its own test data will leave behind permanent remnants after each test run. Depending on how much data is being created, that might be a problem. We tend to run our automated tests against the same local databases that we use for manual testing and we really don’t like seeing them fill up with reams and reams of junk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data and integration tests </a:t>
            </a:r>
            <a:r>
              <a:rPr lang="en-US" sz="1200" b="1" kern="1200" dirty="0">
                <a:solidFill>
                  <a:schemeClr val="tx1"/>
                </a:solidFill>
                <a:effectLst/>
                <a:latin typeface="+mn-lt"/>
                <a:ea typeface="+mn-ea"/>
                <a:cs typeface="+mn-cs"/>
              </a:rPr>
              <a:t>get around this</a:t>
            </a:r>
            <a:r>
              <a:rPr lang="en-US" sz="1200" kern="1200" dirty="0">
                <a:solidFill>
                  <a:schemeClr val="tx1"/>
                </a:solidFill>
                <a:effectLst/>
                <a:latin typeface="+mn-lt"/>
                <a:ea typeface="+mn-ea"/>
                <a:cs typeface="+mn-cs"/>
              </a:rPr>
              <a:t> by wrapping each test in a database transaction that gets automatically rolled back to revert its changes, but there’s no easy way to do that with a UI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issue is that creating test data in the body of each test might be very difficult. If I made this sample code a little more realistic, then creating a data entry form would require this thing called a Credential as well as the Member that owns it.</a:t>
            </a:r>
          </a:p>
          <a:p>
            <a:endParaRPr lang="en-US" b="0" dirty="0"/>
          </a:p>
          <a:p>
            <a:r>
              <a:rPr lang="en-US" b="0" dirty="0"/>
              <a:t>TODO: circle "new cred", "new member"</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39440849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thing called a Board, and a Member requires a few Address records, and each of those things may have their own dependencies, and by the time that we’ve satisfied all of the constructors we’ve had to specify a ton of data that is totally irrelevant to the outcome of our test.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TODO:</a:t>
            </a:r>
            <a:r>
              <a:rPr lang="en-US" sz="1200" b="0" kern="1200" baseline="0" dirty="0">
                <a:solidFill>
                  <a:schemeClr val="tx1"/>
                </a:solidFill>
                <a:effectLst/>
                <a:latin typeface="+mn-lt"/>
                <a:ea typeface="+mn-ea"/>
                <a:cs typeface="+mn-cs"/>
              </a:rPr>
              <a:t> circle "new cred", "new member"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883428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37573714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a:t>
            </a:r>
            <a:r>
              <a:rPr lang="en-US" sz="1200" kern="1200" baseline="0" dirty="0">
                <a:solidFill>
                  <a:schemeClr val="tx1"/>
                </a:solidFill>
                <a:effectLst/>
                <a:latin typeface="+mn-lt"/>
                <a:ea typeface="+mn-ea"/>
                <a:cs typeface="+mn-cs"/>
              </a:rPr>
              <a:t> change scrawl to "</a:t>
            </a:r>
            <a:r>
              <a:rPr lang="en-US" sz="1200" kern="1200" baseline="0" dirty="0" err="1">
                <a:solidFill>
                  <a:schemeClr val="tx1"/>
                </a:solidFill>
                <a:effectLst/>
                <a:latin typeface="+mn-lt"/>
                <a:ea typeface="+mn-ea"/>
                <a:cs typeface="+mn-cs"/>
              </a:rPr>
              <a:t>thar</a:t>
            </a:r>
            <a:r>
              <a:rPr lang="en-US" sz="1200" kern="1200" baseline="0" dirty="0">
                <a:solidFill>
                  <a:schemeClr val="tx1"/>
                </a:solidFill>
                <a:effectLst/>
                <a:latin typeface="+mn-lt"/>
                <a:ea typeface="+mn-ea"/>
                <a:cs typeface="+mn-cs"/>
              </a:rPr>
              <a:t> be dragons here!"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8014715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TODO: circle </a:t>
            </a:r>
            <a:r>
              <a:rPr lang="en-US" sz="1200" b="0" kern="1200" dirty="0" err="1">
                <a:solidFill>
                  <a:schemeClr val="tx1"/>
                </a:solidFill>
                <a:effectLst/>
                <a:latin typeface="+mn-lt"/>
                <a:ea typeface="+mn-ea"/>
                <a:cs typeface="+mn-cs"/>
              </a:rPr>
              <a:t>dataEntryForm</a:t>
            </a:r>
            <a:r>
              <a:rPr lang="en-US" sz="1200" b="0" kern="1200" dirty="0">
                <a:solidFill>
                  <a:schemeClr val="tx1"/>
                </a:solidFill>
                <a:effectLst/>
                <a:latin typeface="+mn-lt"/>
                <a:ea typeface="+mn-ea"/>
                <a:cs typeface="+mn-cs"/>
              </a:rPr>
              <a:t> creation</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design all of your non-trivial UI elements as components, and then create test harnesses for every component.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harnesses are super easy to automate for your UI tests, and they also make it easier for other programmers to understand how a component works and is used.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Here are those 3 takeaways for your screen </a:t>
            </a:r>
            <a:r>
              <a:rPr lang="en-US" sz="1200" kern="1200" dirty="0" err="1">
                <a:solidFill>
                  <a:schemeClr val="tx1"/>
                </a:solidFill>
                <a:effectLst/>
                <a:latin typeface="+mn-lt"/>
                <a:ea typeface="+mn-ea"/>
                <a:cs typeface="+mn-cs"/>
              </a:rPr>
              <a:t>shotting</a:t>
            </a:r>
            <a:r>
              <a:rPr lang="en-US" sz="1200" kern="1200" dirty="0">
                <a:solidFill>
                  <a:schemeClr val="tx1"/>
                </a:solidFill>
                <a:effectLst/>
                <a:latin typeface="+mn-lt"/>
                <a:ea typeface="+mn-ea"/>
                <a:cs typeface="+mn-cs"/>
              </a:rPr>
              <a:t> pleasure, plus the best ways to get ahold of me if you have questions, comments, stock tips, etc.</a:t>
            </a:r>
          </a:p>
          <a:p>
            <a:r>
              <a:rPr lang="en-US" sz="1200" b="1" kern="1200" dirty="0">
                <a:solidFill>
                  <a:schemeClr val="tx1"/>
                </a:solidFill>
                <a:effectLst/>
                <a:latin typeface="+mn-lt"/>
                <a:ea typeface="+mn-ea"/>
                <a:cs typeface="+mn-cs"/>
              </a:rPr>
              <a:t>ALSO: Please remember to provide feedback through the </a:t>
            </a:r>
            <a:r>
              <a:rPr lang="en-US" sz="1200" b="1" kern="1200" dirty="0" err="1">
                <a:solidFill>
                  <a:schemeClr val="tx1"/>
                </a:solidFill>
                <a:effectLst/>
                <a:latin typeface="+mn-lt"/>
                <a:ea typeface="+mn-ea"/>
                <a:cs typeface="+mn-cs"/>
              </a:rPr>
              <a:t>CodeMash</a:t>
            </a:r>
            <a:r>
              <a:rPr lang="en-US" sz="1200" b="1" kern="1200" dirty="0">
                <a:solidFill>
                  <a:schemeClr val="tx1"/>
                </a:solidFill>
                <a:effectLst/>
                <a:latin typeface="+mn-lt"/>
                <a:ea typeface="+mn-ea"/>
                <a:cs typeface="+mn-cs"/>
              </a:rPr>
              <a:t> app about this session.</a:t>
            </a:r>
            <a:r>
              <a:rPr lang="en-US" sz="1200" kern="1200" dirty="0">
                <a:solidFill>
                  <a:schemeClr val="tx1"/>
                </a:solidFill>
                <a:effectLst/>
                <a:latin typeface="+mn-lt"/>
                <a:ea typeface="+mn-ea"/>
                <a:cs typeface="+mn-cs"/>
              </a:rPr>
              <a:t> If you don’t know what to say, I recommend Googling for synonyms of “awesome” and then using them to describe me.</a:t>
            </a:r>
          </a:p>
          <a:p>
            <a:r>
              <a:rPr lang="en-US" sz="1200" kern="1200" dirty="0">
                <a:solidFill>
                  <a:schemeClr val="tx1"/>
                </a:solidFill>
                <a:effectLst/>
                <a:latin typeface="+mn-lt"/>
                <a:ea typeface="+mn-ea"/>
                <a:cs typeface="+mn-cs"/>
              </a:rPr>
              <a:t>Thank you for your time and have a great rest of </a:t>
            </a:r>
            <a:r>
              <a:rPr lang="en-US" sz="1200" kern="1200" dirty="0" err="1">
                <a:solidFill>
                  <a:schemeClr val="tx1"/>
                </a:solidFill>
                <a:effectLst/>
                <a:latin typeface="+mn-lt"/>
                <a:ea typeface="+mn-ea"/>
                <a:cs typeface="+mn-cs"/>
              </a:rPr>
              <a:t>CodeMash</a:t>
            </a:r>
            <a:r>
              <a:rPr lang="en-US" sz="1200" kern="1200">
                <a:solidFill>
                  <a:schemeClr val="tx1"/>
                </a:solidFill>
                <a:effectLst/>
                <a:latin typeface="+mn-lt"/>
                <a:ea typeface="+mn-ea"/>
                <a:cs typeface="+mn-cs"/>
              </a:rPr>
              <a: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4/21/2018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7.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3.emf"/><Relationship Id="rId3" Type="http://schemas.openxmlformats.org/officeDocument/2006/relationships/customXml" Target="../ink/ink1.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0" Type="http://schemas.openxmlformats.org/officeDocument/2006/relationships/image" Target="../media/image9.emf"/><Relationship Id="rId41" Type="http://schemas.openxmlformats.org/officeDocument/2006/relationships/customXml" Target="../ink/ink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 Id="rId8" Type="http://schemas.openxmlformats.org/officeDocument/2006/relationships/image" Target="../media/image59.emf"/><Relationship Id="rId3" Type="http://schemas.openxmlformats.org/officeDocument/2006/relationships/customXml" Target="../ink/ink53.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13" Type="http://schemas.openxmlformats.org/officeDocument/2006/relationships/image" Target="../media/image491.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620.emf"/><Relationship Id="rId21" Type="http://schemas.openxmlformats.org/officeDocument/2006/relationships/image" Target="../media/image531.emf"/><Relationship Id="rId34" Type="http://schemas.openxmlformats.org/officeDocument/2006/relationships/customXml" Target="../ink/ink101.xml"/><Relationship Id="rId42" Type="http://schemas.openxmlformats.org/officeDocument/2006/relationships/customXml" Target="../ink/ink105.xml"/><Relationship Id="rId47" Type="http://schemas.openxmlformats.org/officeDocument/2006/relationships/image" Target="../media/image660.emf"/><Relationship Id="rId50" Type="http://schemas.openxmlformats.org/officeDocument/2006/relationships/customXml" Target="../ink/ink109.xml"/><Relationship Id="rId55" Type="http://schemas.openxmlformats.org/officeDocument/2006/relationships/image" Target="../media/image700.emf"/><Relationship Id="rId7" Type="http://schemas.openxmlformats.org/officeDocument/2006/relationships/image" Target="../media/image461.emf"/><Relationship Id="rId2" Type="http://schemas.openxmlformats.org/officeDocument/2006/relationships/notesSlide" Target="../notesSlides/notesSlide15.xml"/><Relationship Id="rId16" Type="http://schemas.openxmlformats.org/officeDocument/2006/relationships/customXml" Target="../ink/ink92.xml"/><Relationship Id="rId29" Type="http://schemas.openxmlformats.org/officeDocument/2006/relationships/image" Target="../media/image570.emf"/><Relationship Id="rId11" Type="http://schemas.openxmlformats.org/officeDocument/2006/relationships/image" Target="../media/image481.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610.emf"/><Relationship Id="rId40" Type="http://schemas.openxmlformats.org/officeDocument/2006/relationships/customXml" Target="../ink/ink104.xml"/><Relationship Id="rId45" Type="http://schemas.openxmlformats.org/officeDocument/2006/relationships/image" Target="../media/image650.emf"/><Relationship Id="rId53" Type="http://schemas.openxmlformats.org/officeDocument/2006/relationships/image" Target="../media/image690.emf"/><Relationship Id="rId5" Type="http://schemas.openxmlformats.org/officeDocument/2006/relationships/image" Target="../media/image431.emf"/><Relationship Id="rId19" Type="http://schemas.openxmlformats.org/officeDocument/2006/relationships/image" Target="../media/image521.emf"/><Relationship Id="rId4" Type="http://schemas.openxmlformats.org/officeDocument/2006/relationships/customXml" Target="../ink/ink86.xml"/><Relationship Id="rId9" Type="http://schemas.openxmlformats.org/officeDocument/2006/relationships/image" Target="../media/image471.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560.emf"/><Relationship Id="rId30" Type="http://schemas.openxmlformats.org/officeDocument/2006/relationships/customXml" Target="../ink/ink99.xml"/><Relationship Id="rId35" Type="http://schemas.openxmlformats.org/officeDocument/2006/relationships/image" Target="../media/image600.emf"/><Relationship Id="rId43" Type="http://schemas.openxmlformats.org/officeDocument/2006/relationships/image" Target="../media/image640.emf"/><Relationship Id="rId48" Type="http://schemas.openxmlformats.org/officeDocument/2006/relationships/customXml" Target="../ink/ink108.xml"/><Relationship Id="rId56" Type="http://schemas.openxmlformats.org/officeDocument/2006/relationships/customXml" Target="../ink/ink112.xml"/><Relationship Id="rId8" Type="http://schemas.openxmlformats.org/officeDocument/2006/relationships/customXml" Target="../ink/ink88.xml"/><Relationship Id="rId51" Type="http://schemas.openxmlformats.org/officeDocument/2006/relationships/image" Target="../media/image680.emf"/><Relationship Id="rId3" Type="http://schemas.openxmlformats.org/officeDocument/2006/relationships/image" Target="../media/image7.png"/><Relationship Id="rId12" Type="http://schemas.openxmlformats.org/officeDocument/2006/relationships/customXml" Target="../ink/ink90.xml"/><Relationship Id="rId17" Type="http://schemas.openxmlformats.org/officeDocument/2006/relationships/image" Target="../media/image511.emf"/><Relationship Id="rId25" Type="http://schemas.openxmlformats.org/officeDocument/2006/relationships/image" Target="../media/image551.emf"/><Relationship Id="rId33" Type="http://schemas.openxmlformats.org/officeDocument/2006/relationships/image" Target="../media/image590.emf"/><Relationship Id="rId38" Type="http://schemas.openxmlformats.org/officeDocument/2006/relationships/customXml" Target="../ink/ink103.xml"/><Relationship Id="rId46" Type="http://schemas.openxmlformats.org/officeDocument/2006/relationships/customXml" Target="../ink/ink107.xml"/><Relationship Id="rId20" Type="http://schemas.openxmlformats.org/officeDocument/2006/relationships/customXml" Target="../ink/ink94.xml"/><Relationship Id="rId41" Type="http://schemas.openxmlformats.org/officeDocument/2006/relationships/image" Target="../media/image630.emf"/><Relationship Id="rId54" Type="http://schemas.openxmlformats.org/officeDocument/2006/relationships/customXml" Target="../ink/ink111.xml"/><Relationship Id="rId1" Type="http://schemas.openxmlformats.org/officeDocument/2006/relationships/slideLayout" Target="../slideLayouts/slideLayout2.xml"/><Relationship Id="rId6" Type="http://schemas.openxmlformats.org/officeDocument/2006/relationships/customXml" Target="../ink/ink87.xml"/><Relationship Id="rId15" Type="http://schemas.openxmlformats.org/officeDocument/2006/relationships/image" Target="../media/image501.emf"/><Relationship Id="rId23" Type="http://schemas.openxmlformats.org/officeDocument/2006/relationships/image" Target="../media/image541.emf"/><Relationship Id="rId28" Type="http://schemas.openxmlformats.org/officeDocument/2006/relationships/customXml" Target="../ink/ink98.xml"/><Relationship Id="rId36" Type="http://schemas.openxmlformats.org/officeDocument/2006/relationships/customXml" Target="../ink/ink102.xml"/><Relationship Id="rId49" Type="http://schemas.openxmlformats.org/officeDocument/2006/relationships/image" Target="../media/image670.emf"/><Relationship Id="rId57" Type="http://schemas.openxmlformats.org/officeDocument/2006/relationships/image" Target="../media/image711.emf"/><Relationship Id="rId10" Type="http://schemas.openxmlformats.org/officeDocument/2006/relationships/customXml" Target="../ink/ink89.xml"/><Relationship Id="rId31" Type="http://schemas.openxmlformats.org/officeDocument/2006/relationships/image" Target="../media/image580.emf"/><Relationship Id="rId44" Type="http://schemas.openxmlformats.org/officeDocument/2006/relationships/customXml" Target="../ink/ink106.xml"/><Relationship Id="rId52" Type="http://schemas.openxmlformats.org/officeDocument/2006/relationships/customXml" Target="../ink/ink110.xml"/></Relationships>
</file>

<file path=ppt/slides/_rels/slide16.xml.rels><?xml version="1.0" encoding="UTF-8" standalone="yes"?>
<Relationships xmlns="http://schemas.openxmlformats.org/package/2006/relationships"><Relationship Id="rId8" Type="http://schemas.openxmlformats.org/officeDocument/2006/relationships/customXml" Target="../ink/ink115.xml"/><Relationship Id="rId13" Type="http://schemas.openxmlformats.org/officeDocument/2006/relationships/image" Target="../media/image750.emf"/><Relationship Id="rId18" Type="http://schemas.openxmlformats.org/officeDocument/2006/relationships/customXml" Target="../ink/ink120.xml"/><Relationship Id="rId3" Type="http://schemas.openxmlformats.org/officeDocument/2006/relationships/image" Target="../media/image7.png"/><Relationship Id="rId21" Type="http://schemas.openxmlformats.org/officeDocument/2006/relationships/image" Target="../media/image790.emf"/><Relationship Id="rId7" Type="http://schemas.openxmlformats.org/officeDocument/2006/relationships/image" Target="../media/image720.emf"/><Relationship Id="rId12" Type="http://schemas.openxmlformats.org/officeDocument/2006/relationships/customXml" Target="../ink/ink117.xml"/><Relationship Id="rId17" Type="http://schemas.openxmlformats.org/officeDocument/2006/relationships/image" Target="../media/image770.emf"/><Relationship Id="rId2" Type="http://schemas.openxmlformats.org/officeDocument/2006/relationships/notesSlide" Target="../notesSlides/notesSlide16.xml"/><Relationship Id="rId16" Type="http://schemas.openxmlformats.org/officeDocument/2006/relationships/customXml" Target="../ink/ink119.xml"/><Relationship Id="rId20" Type="http://schemas.openxmlformats.org/officeDocument/2006/relationships/customXml" Target="../ink/ink121.xml"/><Relationship Id="rId1" Type="http://schemas.openxmlformats.org/officeDocument/2006/relationships/slideLayout" Target="../slideLayouts/slideLayout2.xml"/><Relationship Id="rId6" Type="http://schemas.openxmlformats.org/officeDocument/2006/relationships/customXml" Target="../ink/ink114.xml"/><Relationship Id="rId11" Type="http://schemas.openxmlformats.org/officeDocument/2006/relationships/image" Target="../media/image740.emf"/><Relationship Id="rId5" Type="http://schemas.openxmlformats.org/officeDocument/2006/relationships/image" Target="../media/image421.emf"/><Relationship Id="rId15" Type="http://schemas.openxmlformats.org/officeDocument/2006/relationships/image" Target="../media/image760.emf"/><Relationship Id="rId23" Type="http://schemas.openxmlformats.org/officeDocument/2006/relationships/image" Target="../media/image800.emf"/><Relationship Id="rId10" Type="http://schemas.openxmlformats.org/officeDocument/2006/relationships/customXml" Target="../ink/ink116.xml"/><Relationship Id="rId19" Type="http://schemas.openxmlformats.org/officeDocument/2006/relationships/image" Target="../media/image780.emf"/><Relationship Id="rId4" Type="http://schemas.openxmlformats.org/officeDocument/2006/relationships/customXml" Target="../ink/ink113.xml"/><Relationship Id="rId9" Type="http://schemas.openxmlformats.org/officeDocument/2006/relationships/image" Target="../media/image730.emf"/><Relationship Id="rId14" Type="http://schemas.openxmlformats.org/officeDocument/2006/relationships/customXml" Target="../ink/ink118.xml"/><Relationship Id="rId22" Type="http://schemas.openxmlformats.org/officeDocument/2006/relationships/customXml" Target="../ink/ink122.xml"/></Relationships>
</file>

<file path=ppt/slides/_rels/slide17.xml.rels><?xml version="1.0" encoding="UTF-8" standalone="yes"?>
<Relationships xmlns="http://schemas.openxmlformats.org/package/2006/relationships"><Relationship Id="rId13" Type="http://schemas.openxmlformats.org/officeDocument/2006/relationships/customXml" Target="../ink/ink127.xml"/><Relationship Id="rId18" Type="http://schemas.openxmlformats.org/officeDocument/2006/relationships/image" Target="../media/image79.emf"/><Relationship Id="rId26" Type="http://schemas.openxmlformats.org/officeDocument/2006/relationships/image" Target="../media/image83.emf"/><Relationship Id="rId39" Type="http://schemas.openxmlformats.org/officeDocument/2006/relationships/customXml" Target="../ink/ink140.xml"/><Relationship Id="rId21" Type="http://schemas.openxmlformats.org/officeDocument/2006/relationships/customXml" Target="../ink/ink131.xml"/><Relationship Id="rId34" Type="http://schemas.openxmlformats.org/officeDocument/2006/relationships/image" Target="../media/image87.emf"/><Relationship Id="rId42" Type="http://schemas.openxmlformats.org/officeDocument/2006/relationships/image" Target="../media/image91.emf"/><Relationship Id="rId47" Type="http://schemas.openxmlformats.org/officeDocument/2006/relationships/customXml" Target="../ink/ink144.xml"/><Relationship Id="rId50" Type="http://schemas.openxmlformats.org/officeDocument/2006/relationships/image" Target="../media/image95.emf"/><Relationship Id="rId7" Type="http://schemas.openxmlformats.org/officeDocument/2006/relationships/customXml" Target="../ink/ink124.xml"/><Relationship Id="rId2" Type="http://schemas.openxmlformats.org/officeDocument/2006/relationships/notesSlide" Target="../notesSlides/notesSlide17.xml"/><Relationship Id="rId16" Type="http://schemas.openxmlformats.org/officeDocument/2006/relationships/image" Target="../media/image78.emf"/><Relationship Id="rId29" Type="http://schemas.openxmlformats.org/officeDocument/2006/relationships/customXml" Target="../ink/ink135.xml"/><Relationship Id="rId11" Type="http://schemas.openxmlformats.org/officeDocument/2006/relationships/customXml" Target="../ink/ink126.xml"/><Relationship Id="rId24" Type="http://schemas.openxmlformats.org/officeDocument/2006/relationships/image" Target="../media/image82.emf"/><Relationship Id="rId32" Type="http://schemas.openxmlformats.org/officeDocument/2006/relationships/image" Target="../media/image86.emf"/><Relationship Id="rId37" Type="http://schemas.openxmlformats.org/officeDocument/2006/relationships/customXml" Target="../ink/ink139.xml"/><Relationship Id="rId40" Type="http://schemas.openxmlformats.org/officeDocument/2006/relationships/image" Target="../media/image90.emf"/><Relationship Id="rId45" Type="http://schemas.openxmlformats.org/officeDocument/2006/relationships/customXml" Target="../ink/ink143.xml"/><Relationship Id="rId5" Type="http://schemas.openxmlformats.org/officeDocument/2006/relationships/customXml" Target="../ink/ink123.xml"/><Relationship Id="rId15" Type="http://schemas.openxmlformats.org/officeDocument/2006/relationships/customXml" Target="../ink/ink128.xml"/><Relationship Id="rId23" Type="http://schemas.openxmlformats.org/officeDocument/2006/relationships/customXml" Target="../ink/ink132.xml"/><Relationship Id="rId28" Type="http://schemas.openxmlformats.org/officeDocument/2006/relationships/image" Target="../media/image84.emf"/><Relationship Id="rId36" Type="http://schemas.openxmlformats.org/officeDocument/2006/relationships/image" Target="../media/image88.emf"/><Relationship Id="rId49" Type="http://schemas.openxmlformats.org/officeDocument/2006/relationships/customXml" Target="../ink/ink145.xml"/><Relationship Id="rId10" Type="http://schemas.openxmlformats.org/officeDocument/2006/relationships/image" Target="../media/image55.emf"/><Relationship Id="rId19" Type="http://schemas.openxmlformats.org/officeDocument/2006/relationships/customXml" Target="../ink/ink130.xml"/><Relationship Id="rId31" Type="http://schemas.openxmlformats.org/officeDocument/2006/relationships/customXml" Target="../ink/ink136.xml"/><Relationship Id="rId44" Type="http://schemas.openxmlformats.org/officeDocument/2006/relationships/image" Target="../media/image92.emf"/><Relationship Id="rId4" Type="http://schemas.openxmlformats.org/officeDocument/2006/relationships/image" Target="../media/image9.png"/><Relationship Id="rId9" Type="http://schemas.openxmlformats.org/officeDocument/2006/relationships/customXml" Target="../ink/ink125.xml"/><Relationship Id="rId14" Type="http://schemas.openxmlformats.org/officeDocument/2006/relationships/image" Target="../media/image77.emf"/><Relationship Id="rId22" Type="http://schemas.openxmlformats.org/officeDocument/2006/relationships/image" Target="../media/image81.emf"/><Relationship Id="rId27" Type="http://schemas.openxmlformats.org/officeDocument/2006/relationships/customXml" Target="../ink/ink134.xml"/><Relationship Id="rId30" Type="http://schemas.openxmlformats.org/officeDocument/2006/relationships/image" Target="../media/image85.emf"/><Relationship Id="rId35" Type="http://schemas.openxmlformats.org/officeDocument/2006/relationships/customXml" Target="../ink/ink138.xml"/><Relationship Id="rId43" Type="http://schemas.openxmlformats.org/officeDocument/2006/relationships/customXml" Target="../ink/ink142.xml"/><Relationship Id="rId48" Type="http://schemas.openxmlformats.org/officeDocument/2006/relationships/image" Target="../media/image94.emf"/><Relationship Id="rId8" Type="http://schemas.openxmlformats.org/officeDocument/2006/relationships/image" Target="../media/image24.emf"/><Relationship Id="rId3" Type="http://schemas.openxmlformats.org/officeDocument/2006/relationships/image" Target="../media/image8.png"/><Relationship Id="rId12" Type="http://schemas.openxmlformats.org/officeDocument/2006/relationships/image" Target="../media/image56.emf"/><Relationship Id="rId17" Type="http://schemas.openxmlformats.org/officeDocument/2006/relationships/customXml" Target="../ink/ink129.xml"/><Relationship Id="rId25" Type="http://schemas.openxmlformats.org/officeDocument/2006/relationships/customXml" Target="../ink/ink133.xml"/><Relationship Id="rId33" Type="http://schemas.openxmlformats.org/officeDocument/2006/relationships/customXml" Target="../ink/ink137.xml"/><Relationship Id="rId38" Type="http://schemas.openxmlformats.org/officeDocument/2006/relationships/image" Target="../media/image89.emf"/><Relationship Id="rId46" Type="http://schemas.openxmlformats.org/officeDocument/2006/relationships/image" Target="../media/image93.emf"/><Relationship Id="rId20" Type="http://schemas.openxmlformats.org/officeDocument/2006/relationships/image" Target="../media/image80.emf"/><Relationship Id="rId41" Type="http://schemas.openxmlformats.org/officeDocument/2006/relationships/customXml" Target="../ink/ink141.xml"/><Relationship Id="rId1" Type="http://schemas.openxmlformats.org/officeDocument/2006/relationships/slideLayout" Target="../slideLayouts/slideLayout2.xml"/><Relationship Id="rId6" Type="http://schemas.openxmlformats.org/officeDocument/2006/relationships/image" Target="../media/image23.emf"/></Relationships>
</file>

<file path=ppt/slides/_rels/slide18.xml.rels><?xml version="1.0" encoding="UTF-8" standalone="yes"?>
<Relationships xmlns="http://schemas.openxmlformats.org/package/2006/relationships"><Relationship Id="rId26" Type="http://schemas.openxmlformats.org/officeDocument/2006/relationships/customXml" Target="../ink/ink157.xml"/><Relationship Id="rId21" Type="http://schemas.openxmlformats.org/officeDocument/2006/relationships/image" Target="../media/image105.emf"/><Relationship Id="rId42" Type="http://schemas.openxmlformats.org/officeDocument/2006/relationships/customXml" Target="../ink/ink165.xml"/><Relationship Id="rId47" Type="http://schemas.openxmlformats.org/officeDocument/2006/relationships/image" Target="../media/image118.emf"/><Relationship Id="rId63" Type="http://schemas.openxmlformats.org/officeDocument/2006/relationships/image" Target="../media/image126.emf"/><Relationship Id="rId68" Type="http://schemas.openxmlformats.org/officeDocument/2006/relationships/customXml" Target="../ink/ink178.xml"/><Relationship Id="rId16" Type="http://schemas.openxmlformats.org/officeDocument/2006/relationships/customXml" Target="../ink/ink152.xml"/><Relationship Id="rId11" Type="http://schemas.openxmlformats.org/officeDocument/2006/relationships/image" Target="../media/image100.emf"/><Relationship Id="rId24" Type="http://schemas.openxmlformats.org/officeDocument/2006/relationships/customXml" Target="../ink/ink156.xml"/><Relationship Id="rId32" Type="http://schemas.openxmlformats.org/officeDocument/2006/relationships/customXml" Target="../ink/ink160.xml"/><Relationship Id="rId37" Type="http://schemas.openxmlformats.org/officeDocument/2006/relationships/image" Target="../media/image113.emf"/><Relationship Id="rId40" Type="http://schemas.openxmlformats.org/officeDocument/2006/relationships/customXml" Target="../ink/ink164.xml"/><Relationship Id="rId45" Type="http://schemas.openxmlformats.org/officeDocument/2006/relationships/image" Target="../media/image117.emf"/><Relationship Id="rId53" Type="http://schemas.openxmlformats.org/officeDocument/2006/relationships/image" Target="../media/image121.emf"/><Relationship Id="rId58" Type="http://schemas.openxmlformats.org/officeDocument/2006/relationships/customXml" Target="../ink/ink173.xml"/><Relationship Id="rId66" Type="http://schemas.openxmlformats.org/officeDocument/2006/relationships/customXml" Target="../ink/ink177.xml"/><Relationship Id="rId74" Type="http://schemas.openxmlformats.org/officeDocument/2006/relationships/customXml" Target="../ink/ink181.xml"/><Relationship Id="rId5" Type="http://schemas.openxmlformats.org/officeDocument/2006/relationships/image" Target="../media/image97.emf"/><Relationship Id="rId61" Type="http://schemas.openxmlformats.org/officeDocument/2006/relationships/image" Target="../media/image125.emf"/><Relationship Id="rId19" Type="http://schemas.openxmlformats.org/officeDocument/2006/relationships/image" Target="../media/image104.emf"/><Relationship Id="rId14" Type="http://schemas.openxmlformats.org/officeDocument/2006/relationships/customXml" Target="../ink/ink151.xml"/><Relationship Id="rId22" Type="http://schemas.openxmlformats.org/officeDocument/2006/relationships/customXml" Target="../ink/ink155.xml"/><Relationship Id="rId27" Type="http://schemas.openxmlformats.org/officeDocument/2006/relationships/image" Target="../media/image108.emf"/><Relationship Id="rId30" Type="http://schemas.openxmlformats.org/officeDocument/2006/relationships/customXml" Target="../ink/ink159.xml"/><Relationship Id="rId35" Type="http://schemas.openxmlformats.org/officeDocument/2006/relationships/image" Target="../media/image112.emf"/><Relationship Id="rId43" Type="http://schemas.openxmlformats.org/officeDocument/2006/relationships/image" Target="../media/image116.emf"/><Relationship Id="rId48" Type="http://schemas.openxmlformats.org/officeDocument/2006/relationships/customXml" Target="../ink/ink168.xml"/><Relationship Id="rId56" Type="http://schemas.openxmlformats.org/officeDocument/2006/relationships/customXml" Target="../ink/ink172.xml"/><Relationship Id="rId64" Type="http://schemas.openxmlformats.org/officeDocument/2006/relationships/customXml" Target="../ink/ink17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48.xml"/><Relationship Id="rId51" Type="http://schemas.openxmlformats.org/officeDocument/2006/relationships/image" Target="../media/image120.emf"/><Relationship Id="rId72" Type="http://schemas.openxmlformats.org/officeDocument/2006/relationships/customXml" Target="../ink/ink180.xml"/><Relationship Id="rId3" Type="http://schemas.openxmlformats.org/officeDocument/2006/relationships/image" Target="../media/image10.png"/><Relationship Id="rId12" Type="http://schemas.openxmlformats.org/officeDocument/2006/relationships/customXml" Target="../ink/ink150.xml"/><Relationship Id="rId17" Type="http://schemas.openxmlformats.org/officeDocument/2006/relationships/image" Target="../media/image103.emf"/><Relationship Id="rId25" Type="http://schemas.openxmlformats.org/officeDocument/2006/relationships/image" Target="../media/image107.emf"/><Relationship Id="rId33" Type="http://schemas.openxmlformats.org/officeDocument/2006/relationships/image" Target="../media/image111.emf"/><Relationship Id="rId38" Type="http://schemas.openxmlformats.org/officeDocument/2006/relationships/customXml" Target="../ink/ink163.xml"/><Relationship Id="rId46" Type="http://schemas.openxmlformats.org/officeDocument/2006/relationships/customXml" Target="../ink/ink16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54.xml"/><Relationship Id="rId41" Type="http://schemas.openxmlformats.org/officeDocument/2006/relationships/image" Target="../media/image115.emf"/><Relationship Id="rId54" Type="http://schemas.openxmlformats.org/officeDocument/2006/relationships/customXml" Target="../ink/ink171.xml"/><Relationship Id="rId62" Type="http://schemas.openxmlformats.org/officeDocument/2006/relationships/customXml" Target="../ink/ink175.xml"/><Relationship Id="rId70" Type="http://schemas.openxmlformats.org/officeDocument/2006/relationships/customXml" Target="../ink/ink17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47.xml"/><Relationship Id="rId15" Type="http://schemas.openxmlformats.org/officeDocument/2006/relationships/image" Target="../media/image102.emf"/><Relationship Id="rId23" Type="http://schemas.openxmlformats.org/officeDocument/2006/relationships/image" Target="../media/image106.emf"/><Relationship Id="rId28" Type="http://schemas.openxmlformats.org/officeDocument/2006/relationships/customXml" Target="../ink/ink158.xml"/><Relationship Id="rId36" Type="http://schemas.openxmlformats.org/officeDocument/2006/relationships/customXml" Target="../ink/ink162.xml"/><Relationship Id="rId49" Type="http://schemas.openxmlformats.org/officeDocument/2006/relationships/image" Target="../media/image119.emf"/><Relationship Id="rId57" Type="http://schemas.openxmlformats.org/officeDocument/2006/relationships/image" Target="../media/image123.emf"/><Relationship Id="rId10" Type="http://schemas.openxmlformats.org/officeDocument/2006/relationships/customXml" Target="../ink/ink149.xml"/><Relationship Id="rId31" Type="http://schemas.openxmlformats.org/officeDocument/2006/relationships/image" Target="../media/image110.emf"/><Relationship Id="rId44" Type="http://schemas.openxmlformats.org/officeDocument/2006/relationships/customXml" Target="../ink/ink166.xml"/><Relationship Id="rId52" Type="http://schemas.openxmlformats.org/officeDocument/2006/relationships/customXml" Target="../ink/ink170.xml"/><Relationship Id="rId60" Type="http://schemas.openxmlformats.org/officeDocument/2006/relationships/customXml" Target="../ink/ink17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46.xml"/><Relationship Id="rId9" Type="http://schemas.openxmlformats.org/officeDocument/2006/relationships/image" Target="../media/image99.emf"/><Relationship Id="rId13" Type="http://schemas.openxmlformats.org/officeDocument/2006/relationships/image" Target="../media/image101.emf"/><Relationship Id="rId18" Type="http://schemas.openxmlformats.org/officeDocument/2006/relationships/customXml" Target="../ink/ink153.xml"/><Relationship Id="rId39" Type="http://schemas.openxmlformats.org/officeDocument/2006/relationships/image" Target="../media/image114.emf"/><Relationship Id="rId34" Type="http://schemas.openxmlformats.org/officeDocument/2006/relationships/customXml" Target="../ink/ink161.xml"/><Relationship Id="rId50" Type="http://schemas.openxmlformats.org/officeDocument/2006/relationships/customXml" Target="../ink/ink169.xml"/><Relationship Id="rId55" Type="http://schemas.openxmlformats.org/officeDocument/2006/relationships/image" Target="../media/image122.emf"/><Relationship Id="rId76" Type="http://schemas.openxmlformats.org/officeDocument/2006/relationships/customXml" Target="../ink/ink182.xml"/><Relationship Id="rId7" Type="http://schemas.openxmlformats.org/officeDocument/2006/relationships/image" Target="../media/image98.emf"/><Relationship Id="rId71" Type="http://schemas.openxmlformats.org/officeDocument/2006/relationships/image" Target="../media/image130.emf"/><Relationship Id="rId2" Type="http://schemas.openxmlformats.org/officeDocument/2006/relationships/notesSlide" Target="../notesSlides/notesSlide18.xml"/><Relationship Id="rId29" Type="http://schemas.openxmlformats.org/officeDocument/2006/relationships/image" Target="../media/image109.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832.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18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187.xml"/><Relationship Id="rId13" Type="http://schemas.openxmlformats.org/officeDocument/2006/relationships/image" Target="../media/image96.emf"/><Relationship Id="rId18" Type="http://schemas.openxmlformats.org/officeDocument/2006/relationships/customXml" Target="../ink/ink192.xml"/><Relationship Id="rId3" Type="http://schemas.openxmlformats.org/officeDocument/2006/relationships/image" Target="../media/image11.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189.xml"/><Relationship Id="rId17" Type="http://schemas.openxmlformats.org/officeDocument/2006/relationships/image" Target="../media/image982.emf"/><Relationship Id="rId2" Type="http://schemas.openxmlformats.org/officeDocument/2006/relationships/notesSlide" Target="../notesSlides/notesSlide25.xml"/><Relationship Id="rId16" Type="http://schemas.openxmlformats.org/officeDocument/2006/relationships/customXml" Target="../ink/ink191.xml"/><Relationship Id="rId20" Type="http://schemas.openxmlformats.org/officeDocument/2006/relationships/customXml" Target="../ink/ink193.xml"/><Relationship Id="rId1" Type="http://schemas.openxmlformats.org/officeDocument/2006/relationships/slideLayout" Target="../slideLayouts/slideLayout8.xml"/><Relationship Id="rId6" Type="http://schemas.openxmlformats.org/officeDocument/2006/relationships/customXml" Target="../ink/ink18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188.xml"/><Relationship Id="rId19" Type="http://schemas.openxmlformats.org/officeDocument/2006/relationships/image" Target="../media/image992.emf"/><Relationship Id="rId4" Type="http://schemas.openxmlformats.org/officeDocument/2006/relationships/customXml" Target="../ink/ink185.xml"/><Relationship Id="rId9" Type="http://schemas.openxmlformats.org/officeDocument/2006/relationships/image" Target="../media/image452.emf"/><Relationship Id="rId14" Type="http://schemas.openxmlformats.org/officeDocument/2006/relationships/customXml" Target="../ink/ink190.xml"/><Relationship Id="rId22" Type="http://schemas.openxmlformats.org/officeDocument/2006/relationships/customXml" Target="../ink/ink194.xml"/></Relationships>
</file>

<file path=ppt/slides/_rels/slide26.xml.rels><?xml version="1.0" encoding="UTF-8" standalone="yes"?>
<Relationships xmlns="http://schemas.openxmlformats.org/package/2006/relationships"><Relationship Id="rId8" Type="http://schemas.openxmlformats.org/officeDocument/2006/relationships/customXml" Target="../ink/ink197.xml"/><Relationship Id="rId13" Type="http://schemas.openxmlformats.org/officeDocument/2006/relationships/image" Target="../media/image1070.emf"/><Relationship Id="rId3" Type="http://schemas.openxmlformats.org/officeDocument/2006/relationships/image" Target="../media/image11.png"/><Relationship Id="rId7" Type="http://schemas.openxmlformats.org/officeDocument/2006/relationships/image" Target="../media/image1040.emf"/><Relationship Id="rId12" Type="http://schemas.openxmlformats.org/officeDocument/2006/relationships/customXml" Target="../ink/ink199.xml"/><Relationship Id="rId17" Type="http://schemas.openxmlformats.org/officeDocument/2006/relationships/image" Target="../media/image1090.emf"/><Relationship Id="rId2" Type="http://schemas.openxmlformats.org/officeDocument/2006/relationships/notesSlide" Target="../notesSlides/notesSlide26.xml"/><Relationship Id="rId16" Type="http://schemas.openxmlformats.org/officeDocument/2006/relationships/customXml" Target="../ink/ink201.xml"/><Relationship Id="rId1" Type="http://schemas.openxmlformats.org/officeDocument/2006/relationships/slideLayout" Target="../slideLayouts/slideLayout8.xml"/><Relationship Id="rId6" Type="http://schemas.openxmlformats.org/officeDocument/2006/relationships/customXml" Target="../ink/ink19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198.xml"/><Relationship Id="rId4" Type="http://schemas.openxmlformats.org/officeDocument/2006/relationships/customXml" Target="../ink/ink195.xml"/><Relationship Id="rId9" Type="http://schemas.openxmlformats.org/officeDocument/2006/relationships/image" Target="../media/image1050.emf"/><Relationship Id="rId14" Type="http://schemas.openxmlformats.org/officeDocument/2006/relationships/customXml" Target="../ink/ink200.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203.xml"/><Relationship Id="rId5" Type="http://schemas.openxmlformats.org/officeDocument/2006/relationships/image" Target="../media/image1100.emf"/><Relationship Id="rId4" Type="http://schemas.openxmlformats.org/officeDocument/2006/relationships/customXml" Target="../ink/ink202.xml"/></Relationships>
</file>

<file path=ppt/slides/_rels/slide28.xml.rels><?xml version="1.0" encoding="UTF-8" standalone="yes"?>
<Relationships xmlns="http://schemas.openxmlformats.org/package/2006/relationships"><Relationship Id="rId8" Type="http://schemas.openxmlformats.org/officeDocument/2006/relationships/customXml" Target="../ink/ink206.xml"/><Relationship Id="rId13" Type="http://schemas.openxmlformats.org/officeDocument/2006/relationships/image" Target="../media/image1160.emf"/><Relationship Id="rId18" Type="http://schemas.openxmlformats.org/officeDocument/2006/relationships/customXml" Target="../ink/ink211.xml"/><Relationship Id="rId26" Type="http://schemas.openxmlformats.org/officeDocument/2006/relationships/customXml" Target="../ink/ink215.xml"/><Relationship Id="rId3" Type="http://schemas.openxmlformats.org/officeDocument/2006/relationships/image" Target="../media/image11.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0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8.xml"/><Relationship Id="rId16" Type="http://schemas.openxmlformats.org/officeDocument/2006/relationships/customXml" Target="../ink/ink210.xml"/><Relationship Id="rId20" Type="http://schemas.openxmlformats.org/officeDocument/2006/relationships/customXml" Target="../ink/ink212.xml"/><Relationship Id="rId1" Type="http://schemas.openxmlformats.org/officeDocument/2006/relationships/slideLayout" Target="../slideLayouts/slideLayout8.xml"/><Relationship Id="rId6" Type="http://schemas.openxmlformats.org/officeDocument/2006/relationships/customXml" Target="../ink/ink205.xml"/><Relationship Id="rId11" Type="http://schemas.openxmlformats.org/officeDocument/2006/relationships/image" Target="../media/image1150.emf"/><Relationship Id="rId24" Type="http://schemas.openxmlformats.org/officeDocument/2006/relationships/customXml" Target="../ink/ink21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07.xml"/><Relationship Id="rId19" Type="http://schemas.openxmlformats.org/officeDocument/2006/relationships/image" Target="../media/image1190.emf"/><Relationship Id="rId4" Type="http://schemas.openxmlformats.org/officeDocument/2006/relationships/customXml" Target="../ink/ink204.xml"/><Relationship Id="rId9" Type="http://schemas.openxmlformats.org/officeDocument/2006/relationships/image" Target="../media/image1140.emf"/><Relationship Id="rId14" Type="http://schemas.openxmlformats.org/officeDocument/2006/relationships/customXml" Target="../ink/ink209.xml"/><Relationship Id="rId22" Type="http://schemas.openxmlformats.org/officeDocument/2006/relationships/customXml" Target="../ink/ink213.xml"/><Relationship Id="rId27" Type="http://schemas.openxmlformats.org/officeDocument/2006/relationships/image" Target="../media/image1230.emf"/></Relationships>
</file>

<file path=ppt/slides/_rels/slide29.xml.rels><?xml version="1.0" encoding="UTF-8" standalone="yes"?>
<Relationships xmlns="http://schemas.openxmlformats.org/package/2006/relationships"><Relationship Id="rId26" Type="http://schemas.openxmlformats.org/officeDocument/2006/relationships/customXml" Target="../ink/ink219.xml"/><Relationship Id="rId42" Type="http://schemas.openxmlformats.org/officeDocument/2006/relationships/customXml" Target="../ink/ink227.xml"/><Relationship Id="rId47" Type="http://schemas.openxmlformats.org/officeDocument/2006/relationships/image" Target="../media/image145.emf"/><Relationship Id="rId63" Type="http://schemas.openxmlformats.org/officeDocument/2006/relationships/image" Target="../media/image852.emf"/><Relationship Id="rId68" Type="http://schemas.openxmlformats.org/officeDocument/2006/relationships/customXml" Target="../ink/ink239.xml"/><Relationship Id="rId84" Type="http://schemas.openxmlformats.org/officeDocument/2006/relationships/customXml" Target="../ink/ink247.xml"/><Relationship Id="rId89" Type="http://schemas.openxmlformats.org/officeDocument/2006/relationships/image" Target="../media/image1270.emf"/><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218.xml"/><Relationship Id="rId32" Type="http://schemas.openxmlformats.org/officeDocument/2006/relationships/customXml" Target="../ink/ink222.xml"/><Relationship Id="rId37" Type="http://schemas.openxmlformats.org/officeDocument/2006/relationships/image" Target="../media/image140.emf"/><Relationship Id="rId40" Type="http://schemas.openxmlformats.org/officeDocument/2006/relationships/customXml" Target="../ink/ink22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38.xml"/><Relationship Id="rId74" Type="http://schemas.openxmlformats.org/officeDocument/2006/relationships/customXml" Target="../ink/ink24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61" Type="http://schemas.openxmlformats.org/officeDocument/2006/relationships/image" Target="../media/image152.emf"/><Relationship Id="rId82" Type="http://schemas.openxmlformats.org/officeDocument/2006/relationships/customXml" Target="../ink/ink246.xml"/><Relationship Id="rId90" Type="http://schemas.openxmlformats.org/officeDocument/2006/relationships/customXml" Target="../ink/ink250.xml"/><Relationship Id="rId27" Type="http://schemas.openxmlformats.org/officeDocument/2006/relationships/image" Target="../media/image135.emf"/><Relationship Id="rId30" Type="http://schemas.openxmlformats.org/officeDocument/2006/relationships/customXml" Target="../ink/ink22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30.xml"/><Relationship Id="rId56" Type="http://schemas.openxmlformats.org/officeDocument/2006/relationships/customXml" Target="../ink/ink234.xml"/><Relationship Id="rId64" Type="http://schemas.openxmlformats.org/officeDocument/2006/relationships/customXml" Target="../ink/ink23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41.xml"/><Relationship Id="rId80" Type="http://schemas.openxmlformats.org/officeDocument/2006/relationships/customXml" Target="../ink/ink24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1.png"/><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225.xml"/><Relationship Id="rId46" Type="http://schemas.openxmlformats.org/officeDocument/2006/relationships/customXml" Target="../ink/ink22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33.xml"/><Relationship Id="rId62" Type="http://schemas.openxmlformats.org/officeDocument/2006/relationships/customXml" Target="../ink/ink236.xml"/><Relationship Id="rId70" Type="http://schemas.openxmlformats.org/officeDocument/2006/relationships/customXml" Target="../ink/ink24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4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17.xml"/><Relationship Id="rId23" Type="http://schemas.openxmlformats.org/officeDocument/2006/relationships/image" Target="../media/image1331.emf"/><Relationship Id="rId28" Type="http://schemas.openxmlformats.org/officeDocument/2006/relationships/customXml" Target="../ink/ink220.xml"/><Relationship Id="rId36" Type="http://schemas.openxmlformats.org/officeDocument/2006/relationships/customXml" Target="../ink/ink224.xml"/><Relationship Id="rId49" Type="http://schemas.openxmlformats.org/officeDocument/2006/relationships/image" Target="../media/image146.emf"/><Relationship Id="rId31" Type="http://schemas.openxmlformats.org/officeDocument/2006/relationships/image" Target="../media/image137.emf"/><Relationship Id="rId44" Type="http://schemas.openxmlformats.org/officeDocument/2006/relationships/customXml" Target="../ink/ink228.xml"/><Relationship Id="rId52" Type="http://schemas.openxmlformats.org/officeDocument/2006/relationships/customXml" Target="../ink/ink232.xml"/><Relationship Id="rId60" Type="http://schemas.openxmlformats.org/officeDocument/2006/relationships/customXml" Target="../ink/ink23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44.xml"/><Relationship Id="rId81" Type="http://schemas.openxmlformats.org/officeDocument/2006/relationships/image" Target="../media/image941.emf"/><Relationship Id="rId86" Type="http://schemas.openxmlformats.org/officeDocument/2006/relationships/customXml" Target="../ink/ink248.xml"/><Relationship Id="rId4" Type="http://schemas.openxmlformats.org/officeDocument/2006/relationships/customXml" Target="../ink/ink216.xml"/><Relationship Id="rId39" Type="http://schemas.openxmlformats.org/officeDocument/2006/relationships/image" Target="../media/image141.emf"/><Relationship Id="rId34" Type="http://schemas.openxmlformats.org/officeDocument/2006/relationships/customXml" Target="../ink/ink223.xml"/><Relationship Id="rId50" Type="http://schemas.openxmlformats.org/officeDocument/2006/relationships/customXml" Target="../ink/ink231.xml"/><Relationship Id="rId55" Type="http://schemas.openxmlformats.org/officeDocument/2006/relationships/image" Target="../media/image149.emf"/><Relationship Id="rId76" Type="http://schemas.openxmlformats.org/officeDocument/2006/relationships/customXml" Target="../ink/ink243.xml"/><Relationship Id="rId71" Type="http://schemas.openxmlformats.org/officeDocument/2006/relationships/image" Target="../media/image891.emf"/><Relationship Id="rId92" Type="http://schemas.openxmlformats.org/officeDocument/2006/relationships/customXml" Target="../ink/ink2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52.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3" Type="http://schemas.openxmlformats.org/officeDocument/2006/relationships/image" Target="../media/image155.emf"/><Relationship Id="rId18" Type="http://schemas.openxmlformats.org/officeDocument/2006/relationships/customXml" Target="../ink/ink259.xml"/><Relationship Id="rId26" Type="http://schemas.openxmlformats.org/officeDocument/2006/relationships/customXml" Target="../ink/ink263.xml"/><Relationship Id="rId3" Type="http://schemas.openxmlformats.org/officeDocument/2006/relationships/image" Target="../media/image12.png"/><Relationship Id="rId21" Type="http://schemas.openxmlformats.org/officeDocument/2006/relationships/image" Target="../media/image159.emf"/><Relationship Id="rId34" Type="http://schemas.openxmlformats.org/officeDocument/2006/relationships/customXml" Target="../ink/ink267.xml"/><Relationship Id="rId7" Type="http://schemas.openxmlformats.org/officeDocument/2006/relationships/image" Target="../media/image150.emf"/><Relationship Id="rId12" Type="http://schemas.openxmlformats.org/officeDocument/2006/relationships/customXml" Target="../ink/ink25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258.xml"/><Relationship Id="rId20" Type="http://schemas.openxmlformats.org/officeDocument/2006/relationships/customXml" Target="../ink/ink26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53.xml"/><Relationship Id="rId11" Type="http://schemas.openxmlformats.org/officeDocument/2006/relationships/image" Target="../media/image154.emf"/><Relationship Id="rId24" Type="http://schemas.openxmlformats.org/officeDocument/2006/relationships/customXml" Target="../ink/ink262.xml"/><Relationship Id="rId32" Type="http://schemas.openxmlformats.org/officeDocument/2006/relationships/customXml" Target="../ink/ink266.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64.xml"/><Relationship Id="rId10" Type="http://schemas.openxmlformats.org/officeDocument/2006/relationships/customXml" Target="../ink/ink25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3.png"/><Relationship Id="rId9" Type="http://schemas.openxmlformats.org/officeDocument/2006/relationships/image" Target="../media/image153.emf"/><Relationship Id="rId14" Type="http://schemas.openxmlformats.org/officeDocument/2006/relationships/customXml" Target="../ink/ink257.xml"/><Relationship Id="rId22" Type="http://schemas.openxmlformats.org/officeDocument/2006/relationships/customXml" Target="../ink/ink261.xml"/><Relationship Id="rId27" Type="http://schemas.openxmlformats.org/officeDocument/2006/relationships/image" Target="../media/image162.emf"/><Relationship Id="rId30" Type="http://schemas.openxmlformats.org/officeDocument/2006/relationships/customXml" Target="../ink/ink265.xml"/><Relationship Id="rId35" Type="http://schemas.openxmlformats.org/officeDocument/2006/relationships/image" Target="../media/image166.emf"/><Relationship Id="rId8" Type="http://schemas.openxmlformats.org/officeDocument/2006/relationships/customXml" Target="../ink/ink254.xml"/></Relationships>
</file>

<file path=ppt/slides/_rels/slide34.xml.rels><?xml version="1.0" encoding="UTF-8" standalone="yes"?>
<Relationships xmlns="http://schemas.openxmlformats.org/package/2006/relationships"><Relationship Id="rId8" Type="http://schemas.openxmlformats.org/officeDocument/2006/relationships/customXml" Target="../ink/ink269.xml"/><Relationship Id="rId3" Type="http://schemas.openxmlformats.org/officeDocument/2006/relationships/image" Target="../media/image12.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68.xml"/><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68.emf"/></Relationships>
</file>

<file path=ppt/slides/_rels/slide3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2.png"/><Relationship Id="rId7" Type="http://schemas.openxmlformats.org/officeDocument/2006/relationships/customXml" Target="../ink/ink271.xml"/><Relationship Id="rId12" Type="http://schemas.openxmlformats.org/officeDocument/2006/relationships/image" Target="../media/image1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73.xml"/><Relationship Id="rId5" Type="http://schemas.openxmlformats.org/officeDocument/2006/relationships/customXml" Target="../ink/ink270.xml"/><Relationship Id="rId10" Type="http://schemas.openxmlformats.org/officeDocument/2006/relationships/image" Target="../media/image171.emf"/><Relationship Id="rId4" Type="http://schemas.openxmlformats.org/officeDocument/2006/relationships/image" Target="../media/image13.png"/><Relationship Id="rId9" Type="http://schemas.openxmlformats.org/officeDocument/2006/relationships/customXml" Target="../ink/ink272.xml"/></Relationships>
</file>

<file path=ppt/slides/_rels/slide36.xml.rels><?xml version="1.0" encoding="UTF-8" standalone="yes"?>
<Relationships xmlns="http://schemas.openxmlformats.org/package/2006/relationships"><Relationship Id="rId26" Type="http://schemas.openxmlformats.org/officeDocument/2006/relationships/image" Target="../media/image1502.emf"/><Relationship Id="rId21" Type="http://schemas.openxmlformats.org/officeDocument/2006/relationships/customXml" Target="../ink/ink283.xml"/><Relationship Id="rId42" Type="http://schemas.openxmlformats.org/officeDocument/2006/relationships/image" Target="../media/image1601.emf"/><Relationship Id="rId47" Type="http://schemas.openxmlformats.org/officeDocument/2006/relationships/customXml" Target="../ink/ink296.xml"/><Relationship Id="rId63" Type="http://schemas.openxmlformats.org/officeDocument/2006/relationships/customXml" Target="../ink/ink304.xml"/><Relationship Id="rId68" Type="http://schemas.openxmlformats.org/officeDocument/2006/relationships/image" Target="../media/image173.emf"/><Relationship Id="rId16" Type="http://schemas.openxmlformats.org/officeDocument/2006/relationships/image" Target="../media/image811.emf"/><Relationship Id="rId11" Type="http://schemas.openxmlformats.org/officeDocument/2006/relationships/customXml" Target="../ink/ink27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291.xml"/><Relationship Id="rId40" Type="http://schemas.openxmlformats.org/officeDocument/2006/relationships/image" Target="../media/image1591.emf"/><Relationship Id="rId45" Type="http://schemas.openxmlformats.org/officeDocument/2006/relationships/customXml" Target="../ink/ink295.xml"/><Relationship Id="rId53" Type="http://schemas.openxmlformats.org/officeDocument/2006/relationships/customXml" Target="../ink/ink29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275.xml"/><Relationship Id="rId61" Type="http://schemas.openxmlformats.org/officeDocument/2006/relationships/customXml" Target="../ink/ink303.xml"/><Relationship Id="rId19" Type="http://schemas.openxmlformats.org/officeDocument/2006/relationships/customXml" Target="../ink/ink282.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286.xml"/><Relationship Id="rId30" Type="http://schemas.openxmlformats.org/officeDocument/2006/relationships/image" Target="../media/image1543.emf"/><Relationship Id="rId35" Type="http://schemas.openxmlformats.org/officeDocument/2006/relationships/customXml" Target="../ink/ink290.xml"/><Relationship Id="rId43" Type="http://schemas.openxmlformats.org/officeDocument/2006/relationships/customXml" Target="../ink/ink29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07.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298.xml"/><Relationship Id="rId72" Type="http://schemas.openxmlformats.org/officeDocument/2006/relationships/image" Target="../media/image175.emf"/><Relationship Id="rId3" Type="http://schemas.openxmlformats.org/officeDocument/2006/relationships/customXml" Target="../ink/ink274.xml"/><Relationship Id="rId12" Type="http://schemas.openxmlformats.org/officeDocument/2006/relationships/image" Target="../media/image792.emf"/><Relationship Id="rId17" Type="http://schemas.openxmlformats.org/officeDocument/2006/relationships/customXml" Target="../ink/ink281.xml"/><Relationship Id="rId25" Type="http://schemas.openxmlformats.org/officeDocument/2006/relationships/customXml" Target="../ink/ink285.xml"/><Relationship Id="rId33" Type="http://schemas.openxmlformats.org/officeDocument/2006/relationships/customXml" Target="../ink/ink28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02.xml"/><Relationship Id="rId67" Type="http://schemas.openxmlformats.org/officeDocument/2006/relationships/customXml" Target="../ink/ink306.xml"/><Relationship Id="rId20" Type="http://schemas.openxmlformats.org/officeDocument/2006/relationships/image" Target="../media/image842.emf"/><Relationship Id="rId41" Type="http://schemas.openxmlformats.org/officeDocument/2006/relationships/customXml" Target="../ink/ink29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10.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280.xml"/><Relationship Id="rId23" Type="http://schemas.openxmlformats.org/officeDocument/2006/relationships/customXml" Target="../ink/ink28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297.xml"/><Relationship Id="rId57" Type="http://schemas.openxmlformats.org/officeDocument/2006/relationships/customXml" Target="../ink/ink301.xml"/><Relationship Id="rId10" Type="http://schemas.openxmlformats.org/officeDocument/2006/relationships/image" Target="../media/image782.emf"/><Relationship Id="rId31" Type="http://schemas.openxmlformats.org/officeDocument/2006/relationships/customXml" Target="../ink/ink28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05.xml"/><Relationship Id="rId73" Type="http://schemas.openxmlformats.org/officeDocument/2006/relationships/customXml" Target="../ink/ink309.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277.xml"/><Relationship Id="rId13" Type="http://schemas.openxmlformats.org/officeDocument/2006/relationships/customXml" Target="../ink/ink279.xml"/><Relationship Id="rId18" Type="http://schemas.openxmlformats.org/officeDocument/2006/relationships/image" Target="../media/image821.emf"/><Relationship Id="rId39" Type="http://schemas.openxmlformats.org/officeDocument/2006/relationships/customXml" Target="../ink/ink292.xml"/><Relationship Id="rId34" Type="http://schemas.openxmlformats.org/officeDocument/2006/relationships/image" Target="../media/image1563.emf"/><Relationship Id="rId50" Type="http://schemas.openxmlformats.org/officeDocument/2006/relationships/image" Target="../media/image1640.emf"/><Relationship Id="rId55" Type="http://schemas.openxmlformats.org/officeDocument/2006/relationships/customXml" Target="../ink/ink300.xml"/><Relationship Id="rId76" Type="http://schemas.openxmlformats.org/officeDocument/2006/relationships/image" Target="../media/image177.emf"/><Relationship Id="rId7" Type="http://schemas.openxmlformats.org/officeDocument/2006/relationships/customXml" Target="../ink/ink276.xml"/><Relationship Id="rId71" Type="http://schemas.openxmlformats.org/officeDocument/2006/relationships/customXml" Target="../ink/ink308.xml"/><Relationship Id="rId2" Type="http://schemas.openxmlformats.org/officeDocument/2006/relationships/notesSlide" Target="../notesSlides/notesSlide36.xml"/><Relationship Id="rId29" Type="http://schemas.openxmlformats.org/officeDocument/2006/relationships/customXml" Target="../ink/ink28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318.xml"/><Relationship Id="rId26" Type="http://schemas.openxmlformats.org/officeDocument/2006/relationships/customXml" Target="../ink/ink322.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326.xml"/><Relationship Id="rId7" Type="http://schemas.openxmlformats.org/officeDocument/2006/relationships/image" Target="../media/image179.emf"/><Relationship Id="rId2" Type="http://schemas.openxmlformats.org/officeDocument/2006/relationships/notesSlide" Target="../notesSlides/notesSlide38.xml"/><Relationship Id="rId16" Type="http://schemas.openxmlformats.org/officeDocument/2006/relationships/customXml" Target="../ink/ink317.xml"/><Relationship Id="rId20" Type="http://schemas.openxmlformats.org/officeDocument/2006/relationships/customXml" Target="../ink/ink319.xml"/><Relationship Id="rId29" Type="http://schemas.openxmlformats.org/officeDocument/2006/relationships/image" Target="../media/image190.emf"/><Relationship Id="rId41" Type="http://schemas.openxmlformats.org/officeDocument/2006/relationships/image" Target="../media/image196.emf"/><Relationship Id="rId1" Type="http://schemas.openxmlformats.org/officeDocument/2006/relationships/slideLayout" Target="../slideLayouts/slideLayout2.xml"/><Relationship Id="rId6" Type="http://schemas.openxmlformats.org/officeDocument/2006/relationships/customXml" Target="../ink/ink312.xml"/><Relationship Id="rId11" Type="http://schemas.openxmlformats.org/officeDocument/2006/relationships/image" Target="../media/image181.emf"/><Relationship Id="rId24" Type="http://schemas.openxmlformats.org/officeDocument/2006/relationships/customXml" Target="../ink/ink321.xml"/><Relationship Id="rId32" Type="http://schemas.openxmlformats.org/officeDocument/2006/relationships/customXml" Target="../ink/ink325.xml"/><Relationship Id="rId37" Type="http://schemas.openxmlformats.org/officeDocument/2006/relationships/image" Target="../media/image194.emf"/><Relationship Id="rId40" Type="http://schemas.openxmlformats.org/officeDocument/2006/relationships/customXml" Target="../ink/ink329.xml"/><Relationship Id="rId5" Type="http://schemas.openxmlformats.org/officeDocument/2006/relationships/image" Target="../media/image178.emf"/><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23.xml"/><Relationship Id="rId36" Type="http://schemas.openxmlformats.org/officeDocument/2006/relationships/customXml" Target="../ink/ink327.xml"/><Relationship Id="rId10" Type="http://schemas.openxmlformats.org/officeDocument/2006/relationships/customXml" Target="../ink/ink314.xml"/><Relationship Id="rId19" Type="http://schemas.openxmlformats.org/officeDocument/2006/relationships/image" Target="../media/image185.emf"/><Relationship Id="rId31" Type="http://schemas.openxmlformats.org/officeDocument/2006/relationships/image" Target="../media/image191.emf"/><Relationship Id="rId4" Type="http://schemas.openxmlformats.org/officeDocument/2006/relationships/customXml" Target="../ink/ink311.xml"/><Relationship Id="rId9" Type="http://schemas.openxmlformats.org/officeDocument/2006/relationships/image" Target="../media/image180.emf"/><Relationship Id="rId14" Type="http://schemas.openxmlformats.org/officeDocument/2006/relationships/customXml" Target="../ink/ink316.xml"/><Relationship Id="rId22" Type="http://schemas.openxmlformats.org/officeDocument/2006/relationships/customXml" Target="../ink/ink320.xml"/><Relationship Id="rId27" Type="http://schemas.openxmlformats.org/officeDocument/2006/relationships/image" Target="../media/image189.emf"/><Relationship Id="rId30" Type="http://schemas.openxmlformats.org/officeDocument/2006/relationships/customXml" Target="../ink/ink324.xml"/><Relationship Id="rId35" Type="http://schemas.openxmlformats.org/officeDocument/2006/relationships/image" Target="../media/image193.emf"/><Relationship Id="rId8" Type="http://schemas.openxmlformats.org/officeDocument/2006/relationships/customXml" Target="../ink/ink313.xml"/><Relationship Id="rId3" Type="http://schemas.openxmlformats.org/officeDocument/2006/relationships/image" Target="../media/image12.png"/><Relationship Id="rId12" Type="http://schemas.openxmlformats.org/officeDocument/2006/relationships/customXml" Target="../ink/ink315.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28.xml"/></Relationships>
</file>

<file path=ppt/slides/_rels/slide39.xml.rels><?xml version="1.0" encoding="UTF-8" standalone="yes"?>
<Relationships xmlns="http://schemas.openxmlformats.org/package/2006/relationships"><Relationship Id="rId26" Type="http://schemas.openxmlformats.org/officeDocument/2006/relationships/customXml" Target="../ink/ink341.xml"/><Relationship Id="rId21" Type="http://schemas.openxmlformats.org/officeDocument/2006/relationships/image" Target="../media/image205.emf"/><Relationship Id="rId42" Type="http://schemas.openxmlformats.org/officeDocument/2006/relationships/customXml" Target="../ink/ink349.xml"/><Relationship Id="rId47" Type="http://schemas.openxmlformats.org/officeDocument/2006/relationships/image" Target="../media/image218.emf"/><Relationship Id="rId63" Type="http://schemas.openxmlformats.org/officeDocument/2006/relationships/image" Target="../media/image226.emf"/><Relationship Id="rId68" Type="http://schemas.openxmlformats.org/officeDocument/2006/relationships/customXml" Target="../ink/ink362.xml"/><Relationship Id="rId84" Type="http://schemas.openxmlformats.org/officeDocument/2006/relationships/customXml" Target="../ink/ink370.xml"/><Relationship Id="rId89" Type="http://schemas.openxmlformats.org/officeDocument/2006/relationships/image" Target="../media/image239.emf"/><Relationship Id="rId112" Type="http://schemas.openxmlformats.org/officeDocument/2006/relationships/customXml" Target="../ink/ink384.xml"/><Relationship Id="rId16" Type="http://schemas.openxmlformats.org/officeDocument/2006/relationships/customXml" Target="../ink/ink336.xml"/><Relationship Id="rId107" Type="http://schemas.openxmlformats.org/officeDocument/2006/relationships/image" Target="../media/image248.emf"/><Relationship Id="rId11" Type="http://schemas.openxmlformats.org/officeDocument/2006/relationships/image" Target="../media/image200.emf"/><Relationship Id="rId32" Type="http://schemas.openxmlformats.org/officeDocument/2006/relationships/customXml" Target="../ink/ink344.xml"/><Relationship Id="rId37" Type="http://schemas.openxmlformats.org/officeDocument/2006/relationships/image" Target="../media/image213.emf"/><Relationship Id="rId53" Type="http://schemas.openxmlformats.org/officeDocument/2006/relationships/image" Target="../media/image221.emf"/><Relationship Id="rId58" Type="http://schemas.openxmlformats.org/officeDocument/2006/relationships/customXml" Target="../ink/ink357.xml"/><Relationship Id="rId74" Type="http://schemas.openxmlformats.org/officeDocument/2006/relationships/customXml" Target="../ink/ink365.xml"/><Relationship Id="rId79" Type="http://schemas.openxmlformats.org/officeDocument/2006/relationships/image" Target="../media/image234.emf"/><Relationship Id="rId102" Type="http://schemas.openxmlformats.org/officeDocument/2006/relationships/customXml" Target="../ink/ink379.xml"/><Relationship Id="rId5" Type="http://schemas.openxmlformats.org/officeDocument/2006/relationships/image" Target="../media/image197.emf"/><Relationship Id="rId90" Type="http://schemas.openxmlformats.org/officeDocument/2006/relationships/customXml" Target="../ink/ink373.xml"/><Relationship Id="rId95" Type="http://schemas.openxmlformats.org/officeDocument/2006/relationships/image" Target="../media/image242.emf"/><Relationship Id="rId22" Type="http://schemas.openxmlformats.org/officeDocument/2006/relationships/customXml" Target="../ink/ink339.xml"/><Relationship Id="rId27" Type="http://schemas.openxmlformats.org/officeDocument/2006/relationships/image" Target="../media/image208.emf"/><Relationship Id="rId43" Type="http://schemas.openxmlformats.org/officeDocument/2006/relationships/image" Target="../media/image216.emf"/><Relationship Id="rId48" Type="http://schemas.openxmlformats.org/officeDocument/2006/relationships/customXml" Target="../ink/ink352.xml"/><Relationship Id="rId64" Type="http://schemas.openxmlformats.org/officeDocument/2006/relationships/customXml" Target="../ink/ink360.xml"/><Relationship Id="rId69" Type="http://schemas.openxmlformats.org/officeDocument/2006/relationships/image" Target="../media/image229.emf"/><Relationship Id="rId113" Type="http://schemas.openxmlformats.org/officeDocument/2006/relationships/image" Target="../media/image251.emf"/><Relationship Id="rId80" Type="http://schemas.openxmlformats.org/officeDocument/2006/relationships/customXml" Target="../ink/ink368.xml"/><Relationship Id="rId85" Type="http://schemas.openxmlformats.org/officeDocument/2006/relationships/image" Target="../media/image237.emf"/><Relationship Id="rId12" Type="http://schemas.openxmlformats.org/officeDocument/2006/relationships/customXml" Target="../ink/ink334.xml"/><Relationship Id="rId17" Type="http://schemas.openxmlformats.org/officeDocument/2006/relationships/image" Target="../media/image203.emf"/><Relationship Id="rId33" Type="http://schemas.openxmlformats.org/officeDocument/2006/relationships/image" Target="../media/image211.emf"/><Relationship Id="rId38" Type="http://schemas.openxmlformats.org/officeDocument/2006/relationships/customXml" Target="../ink/ink347.xml"/><Relationship Id="rId59" Type="http://schemas.openxmlformats.org/officeDocument/2006/relationships/image" Target="../media/image224.emf"/><Relationship Id="rId103" Type="http://schemas.openxmlformats.org/officeDocument/2006/relationships/image" Target="../media/image246.emf"/><Relationship Id="rId108" Type="http://schemas.openxmlformats.org/officeDocument/2006/relationships/customXml" Target="../ink/ink382.xml"/><Relationship Id="rId54" Type="http://schemas.openxmlformats.org/officeDocument/2006/relationships/customXml" Target="../ink/ink355.xml"/><Relationship Id="rId70" Type="http://schemas.openxmlformats.org/officeDocument/2006/relationships/customXml" Target="../ink/ink363.xml"/><Relationship Id="rId75" Type="http://schemas.openxmlformats.org/officeDocument/2006/relationships/image" Target="../media/image232.emf"/><Relationship Id="rId91" Type="http://schemas.openxmlformats.org/officeDocument/2006/relationships/image" Target="../media/image240.emf"/><Relationship Id="rId96" Type="http://schemas.openxmlformats.org/officeDocument/2006/relationships/customXml" Target="../ink/ink376.xml"/><Relationship Id="rId1" Type="http://schemas.openxmlformats.org/officeDocument/2006/relationships/slideLayout" Target="../slideLayouts/slideLayout2.xml"/><Relationship Id="rId6" Type="http://schemas.openxmlformats.org/officeDocument/2006/relationships/customXml" Target="../ink/ink331.xml"/><Relationship Id="rId15" Type="http://schemas.openxmlformats.org/officeDocument/2006/relationships/image" Target="../media/image202.emf"/><Relationship Id="rId23" Type="http://schemas.openxmlformats.org/officeDocument/2006/relationships/image" Target="../media/image206.emf"/><Relationship Id="rId28" Type="http://schemas.openxmlformats.org/officeDocument/2006/relationships/customXml" Target="../ink/ink342.xml"/><Relationship Id="rId36" Type="http://schemas.openxmlformats.org/officeDocument/2006/relationships/customXml" Target="../ink/ink346.xml"/><Relationship Id="rId49" Type="http://schemas.openxmlformats.org/officeDocument/2006/relationships/image" Target="../media/image219.emf"/><Relationship Id="rId57" Type="http://schemas.openxmlformats.org/officeDocument/2006/relationships/image" Target="../media/image223.emf"/><Relationship Id="rId106" Type="http://schemas.openxmlformats.org/officeDocument/2006/relationships/customXml" Target="../ink/ink381.xml"/><Relationship Id="rId10" Type="http://schemas.openxmlformats.org/officeDocument/2006/relationships/customXml" Target="../ink/ink333.xml"/><Relationship Id="rId31" Type="http://schemas.openxmlformats.org/officeDocument/2006/relationships/image" Target="../media/image210.emf"/><Relationship Id="rId44" Type="http://schemas.openxmlformats.org/officeDocument/2006/relationships/customXml" Target="../ink/ink350.xml"/><Relationship Id="rId52" Type="http://schemas.openxmlformats.org/officeDocument/2006/relationships/customXml" Target="../ink/ink354.xml"/><Relationship Id="rId60" Type="http://schemas.openxmlformats.org/officeDocument/2006/relationships/customXml" Target="../ink/ink358.xml"/><Relationship Id="rId65" Type="http://schemas.openxmlformats.org/officeDocument/2006/relationships/image" Target="../media/image227.emf"/><Relationship Id="rId73" Type="http://schemas.openxmlformats.org/officeDocument/2006/relationships/image" Target="../media/image231.emf"/><Relationship Id="rId78" Type="http://schemas.openxmlformats.org/officeDocument/2006/relationships/customXml" Target="../ink/ink367.xml"/><Relationship Id="rId81" Type="http://schemas.openxmlformats.org/officeDocument/2006/relationships/image" Target="../media/image235.emf"/><Relationship Id="rId86" Type="http://schemas.openxmlformats.org/officeDocument/2006/relationships/customXml" Target="../ink/ink371.xml"/><Relationship Id="rId94" Type="http://schemas.openxmlformats.org/officeDocument/2006/relationships/customXml" Target="../ink/ink375.xml"/><Relationship Id="rId99" Type="http://schemas.openxmlformats.org/officeDocument/2006/relationships/image" Target="../media/image244.emf"/><Relationship Id="rId101" Type="http://schemas.openxmlformats.org/officeDocument/2006/relationships/image" Target="../media/image245.emf"/><Relationship Id="rId4" Type="http://schemas.openxmlformats.org/officeDocument/2006/relationships/customXml" Target="../ink/ink330.xml"/><Relationship Id="rId9" Type="http://schemas.openxmlformats.org/officeDocument/2006/relationships/image" Target="../media/image199.emf"/><Relationship Id="rId13" Type="http://schemas.openxmlformats.org/officeDocument/2006/relationships/image" Target="../media/image201.emf"/><Relationship Id="rId18" Type="http://schemas.openxmlformats.org/officeDocument/2006/relationships/customXml" Target="../ink/ink337.xml"/><Relationship Id="rId39" Type="http://schemas.openxmlformats.org/officeDocument/2006/relationships/image" Target="../media/image214.emf"/><Relationship Id="rId109" Type="http://schemas.openxmlformats.org/officeDocument/2006/relationships/image" Target="../media/image249.emf"/><Relationship Id="rId34" Type="http://schemas.openxmlformats.org/officeDocument/2006/relationships/customXml" Target="../ink/ink345.xml"/><Relationship Id="rId50" Type="http://schemas.openxmlformats.org/officeDocument/2006/relationships/customXml" Target="../ink/ink353.xml"/><Relationship Id="rId55" Type="http://schemas.openxmlformats.org/officeDocument/2006/relationships/image" Target="../media/image222.emf"/><Relationship Id="rId76" Type="http://schemas.openxmlformats.org/officeDocument/2006/relationships/customXml" Target="../ink/ink366.xml"/><Relationship Id="rId97" Type="http://schemas.openxmlformats.org/officeDocument/2006/relationships/image" Target="../media/image243.emf"/><Relationship Id="rId104" Type="http://schemas.openxmlformats.org/officeDocument/2006/relationships/customXml" Target="../ink/ink380.xml"/><Relationship Id="rId7" Type="http://schemas.openxmlformats.org/officeDocument/2006/relationships/image" Target="../media/image198.emf"/><Relationship Id="rId71" Type="http://schemas.openxmlformats.org/officeDocument/2006/relationships/image" Target="../media/image230.emf"/><Relationship Id="rId92" Type="http://schemas.openxmlformats.org/officeDocument/2006/relationships/customXml" Target="../ink/ink374.xml"/><Relationship Id="rId2" Type="http://schemas.openxmlformats.org/officeDocument/2006/relationships/notesSlide" Target="../notesSlides/notesSlide39.xml"/><Relationship Id="rId29" Type="http://schemas.openxmlformats.org/officeDocument/2006/relationships/image" Target="../media/image209.emf"/><Relationship Id="rId24" Type="http://schemas.openxmlformats.org/officeDocument/2006/relationships/customXml" Target="../ink/ink340.xml"/><Relationship Id="rId40" Type="http://schemas.openxmlformats.org/officeDocument/2006/relationships/customXml" Target="../ink/ink348.xml"/><Relationship Id="rId45" Type="http://schemas.openxmlformats.org/officeDocument/2006/relationships/image" Target="../media/image217.emf"/><Relationship Id="rId66" Type="http://schemas.openxmlformats.org/officeDocument/2006/relationships/customXml" Target="../ink/ink361.xml"/><Relationship Id="rId87" Type="http://schemas.openxmlformats.org/officeDocument/2006/relationships/image" Target="../media/image238.emf"/><Relationship Id="rId110" Type="http://schemas.openxmlformats.org/officeDocument/2006/relationships/customXml" Target="../ink/ink383.xml"/><Relationship Id="rId61" Type="http://schemas.openxmlformats.org/officeDocument/2006/relationships/image" Target="../media/image225.emf"/><Relationship Id="rId82" Type="http://schemas.openxmlformats.org/officeDocument/2006/relationships/customXml" Target="../ink/ink369.xml"/><Relationship Id="rId19" Type="http://schemas.openxmlformats.org/officeDocument/2006/relationships/image" Target="../media/image204.emf"/><Relationship Id="rId14" Type="http://schemas.openxmlformats.org/officeDocument/2006/relationships/customXml" Target="../ink/ink335.xml"/><Relationship Id="rId30" Type="http://schemas.openxmlformats.org/officeDocument/2006/relationships/customXml" Target="../ink/ink343.xml"/><Relationship Id="rId35" Type="http://schemas.openxmlformats.org/officeDocument/2006/relationships/image" Target="../media/image212.emf"/><Relationship Id="rId56" Type="http://schemas.openxmlformats.org/officeDocument/2006/relationships/customXml" Target="../ink/ink356.xml"/><Relationship Id="rId77" Type="http://schemas.openxmlformats.org/officeDocument/2006/relationships/image" Target="../media/image233.emf"/><Relationship Id="rId100" Type="http://schemas.openxmlformats.org/officeDocument/2006/relationships/customXml" Target="../ink/ink378.xml"/><Relationship Id="rId105" Type="http://schemas.openxmlformats.org/officeDocument/2006/relationships/image" Target="../media/image247.emf"/><Relationship Id="rId8" Type="http://schemas.openxmlformats.org/officeDocument/2006/relationships/customXml" Target="../ink/ink332.xml"/><Relationship Id="rId51" Type="http://schemas.openxmlformats.org/officeDocument/2006/relationships/image" Target="../media/image220.emf"/><Relationship Id="rId72" Type="http://schemas.openxmlformats.org/officeDocument/2006/relationships/customXml" Target="../ink/ink364.xml"/><Relationship Id="rId93" Type="http://schemas.openxmlformats.org/officeDocument/2006/relationships/image" Target="../media/image241.emf"/><Relationship Id="rId98" Type="http://schemas.openxmlformats.org/officeDocument/2006/relationships/customXml" Target="../ink/ink377.xml"/><Relationship Id="rId3" Type="http://schemas.openxmlformats.org/officeDocument/2006/relationships/image" Target="../media/image12.png"/><Relationship Id="rId25" Type="http://schemas.openxmlformats.org/officeDocument/2006/relationships/image" Target="../media/image207.emf"/><Relationship Id="rId46" Type="http://schemas.openxmlformats.org/officeDocument/2006/relationships/customXml" Target="../ink/ink351.xml"/><Relationship Id="rId67" Type="http://schemas.openxmlformats.org/officeDocument/2006/relationships/image" Target="../media/image228.emf"/><Relationship Id="rId20" Type="http://schemas.openxmlformats.org/officeDocument/2006/relationships/customXml" Target="../ink/ink338.xml"/><Relationship Id="rId41" Type="http://schemas.openxmlformats.org/officeDocument/2006/relationships/image" Target="../media/image215.emf"/><Relationship Id="rId62" Type="http://schemas.openxmlformats.org/officeDocument/2006/relationships/customXml" Target="../ink/ink359.xml"/><Relationship Id="rId83" Type="http://schemas.openxmlformats.org/officeDocument/2006/relationships/image" Target="../media/image236.emf"/><Relationship Id="rId88" Type="http://schemas.openxmlformats.org/officeDocument/2006/relationships/customXml" Target="../ink/ink372.xml"/><Relationship Id="rId111" Type="http://schemas.openxmlformats.org/officeDocument/2006/relationships/image" Target="../media/image250.e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53.emf"/><Relationship Id="rId4" Type="http://schemas.openxmlformats.org/officeDocument/2006/relationships/customXml" Target="../ink/ink385.xml"/></Relationships>
</file>

<file path=ppt/slides/_rels/slide42.xml.rels><?xml version="1.0" encoding="UTF-8" standalone="yes"?>
<Relationships xmlns="http://schemas.openxmlformats.org/package/2006/relationships"><Relationship Id="rId26" Type="http://schemas.openxmlformats.org/officeDocument/2006/relationships/customXml" Target="../ink/ink397.xml"/><Relationship Id="rId21" Type="http://schemas.openxmlformats.org/officeDocument/2006/relationships/image" Target="../media/image261.emf"/><Relationship Id="rId34" Type="http://schemas.openxmlformats.org/officeDocument/2006/relationships/customXml" Target="../ink/ink401.xml"/><Relationship Id="rId42" Type="http://schemas.openxmlformats.org/officeDocument/2006/relationships/customXml" Target="../ink/ink405.xml"/><Relationship Id="rId47" Type="http://schemas.openxmlformats.org/officeDocument/2006/relationships/image" Target="../media/image274.emf"/><Relationship Id="rId50" Type="http://schemas.openxmlformats.org/officeDocument/2006/relationships/customXml" Target="../ink/ink409.xml"/><Relationship Id="rId55" Type="http://schemas.openxmlformats.org/officeDocument/2006/relationships/image" Target="../media/image278.emf"/><Relationship Id="rId63" Type="http://schemas.openxmlformats.org/officeDocument/2006/relationships/image" Target="../media/image282.emf"/><Relationship Id="rId7" Type="http://schemas.openxmlformats.org/officeDocument/2006/relationships/image" Target="../media/image254.emf"/><Relationship Id="rId2" Type="http://schemas.openxmlformats.org/officeDocument/2006/relationships/notesSlide" Target="../notesSlides/notesSlide42.xml"/><Relationship Id="rId16" Type="http://schemas.openxmlformats.org/officeDocument/2006/relationships/customXml" Target="../ink/ink392.xml"/><Relationship Id="rId29" Type="http://schemas.openxmlformats.org/officeDocument/2006/relationships/image" Target="../media/image265.emf"/><Relationship Id="rId11" Type="http://schemas.openxmlformats.org/officeDocument/2006/relationships/image" Target="../media/image256.emf"/><Relationship Id="rId24" Type="http://schemas.openxmlformats.org/officeDocument/2006/relationships/customXml" Target="../ink/ink396.xml"/><Relationship Id="rId32" Type="http://schemas.openxmlformats.org/officeDocument/2006/relationships/customXml" Target="../ink/ink400.xml"/><Relationship Id="rId37" Type="http://schemas.openxmlformats.org/officeDocument/2006/relationships/image" Target="../media/image269.emf"/><Relationship Id="rId40" Type="http://schemas.openxmlformats.org/officeDocument/2006/relationships/customXml" Target="../ink/ink404.xml"/><Relationship Id="rId45" Type="http://schemas.openxmlformats.org/officeDocument/2006/relationships/image" Target="../media/image273.emf"/><Relationship Id="rId53" Type="http://schemas.openxmlformats.org/officeDocument/2006/relationships/image" Target="../media/image277.emf"/><Relationship Id="rId58" Type="http://schemas.openxmlformats.org/officeDocument/2006/relationships/customXml" Target="../ink/ink413.xml"/><Relationship Id="rId66" Type="http://schemas.openxmlformats.org/officeDocument/2006/relationships/customXml" Target="../ink/ink417.xml"/><Relationship Id="rId5" Type="http://schemas.openxmlformats.org/officeDocument/2006/relationships/image" Target="../media/image252.emf"/><Relationship Id="rId61" Type="http://schemas.openxmlformats.org/officeDocument/2006/relationships/image" Target="../media/image281.emf"/><Relationship Id="rId19" Type="http://schemas.openxmlformats.org/officeDocument/2006/relationships/image" Target="../media/image260.emf"/><Relationship Id="rId14" Type="http://schemas.openxmlformats.org/officeDocument/2006/relationships/customXml" Target="../ink/ink391.xml"/><Relationship Id="rId22" Type="http://schemas.openxmlformats.org/officeDocument/2006/relationships/customXml" Target="../ink/ink395.xml"/><Relationship Id="rId27" Type="http://schemas.openxmlformats.org/officeDocument/2006/relationships/image" Target="../media/image264.emf"/><Relationship Id="rId30" Type="http://schemas.openxmlformats.org/officeDocument/2006/relationships/customXml" Target="../ink/ink399.xml"/><Relationship Id="rId35" Type="http://schemas.openxmlformats.org/officeDocument/2006/relationships/image" Target="../media/image268.emf"/><Relationship Id="rId43" Type="http://schemas.openxmlformats.org/officeDocument/2006/relationships/image" Target="../media/image272.emf"/><Relationship Id="rId48" Type="http://schemas.openxmlformats.org/officeDocument/2006/relationships/customXml" Target="../ink/ink408.xml"/><Relationship Id="rId56" Type="http://schemas.openxmlformats.org/officeDocument/2006/relationships/customXml" Target="../ink/ink412.xml"/><Relationship Id="rId64" Type="http://schemas.openxmlformats.org/officeDocument/2006/relationships/customXml" Target="../ink/ink416.xml"/><Relationship Id="rId8" Type="http://schemas.openxmlformats.org/officeDocument/2006/relationships/customXml" Target="../ink/ink388.xml"/><Relationship Id="rId51" Type="http://schemas.openxmlformats.org/officeDocument/2006/relationships/image" Target="../media/image276.emf"/><Relationship Id="rId3" Type="http://schemas.openxmlformats.org/officeDocument/2006/relationships/image" Target="../media/image20.png"/><Relationship Id="rId12" Type="http://schemas.openxmlformats.org/officeDocument/2006/relationships/customXml" Target="../ink/ink390.xml"/><Relationship Id="rId17" Type="http://schemas.openxmlformats.org/officeDocument/2006/relationships/image" Target="../media/image259.emf"/><Relationship Id="rId25" Type="http://schemas.openxmlformats.org/officeDocument/2006/relationships/image" Target="../media/image263.emf"/><Relationship Id="rId33" Type="http://schemas.openxmlformats.org/officeDocument/2006/relationships/image" Target="../media/image267.emf"/><Relationship Id="rId38" Type="http://schemas.openxmlformats.org/officeDocument/2006/relationships/customXml" Target="../ink/ink403.xml"/><Relationship Id="rId46" Type="http://schemas.openxmlformats.org/officeDocument/2006/relationships/customXml" Target="../ink/ink407.xml"/><Relationship Id="rId59" Type="http://schemas.openxmlformats.org/officeDocument/2006/relationships/image" Target="../media/image280.emf"/><Relationship Id="rId67" Type="http://schemas.openxmlformats.org/officeDocument/2006/relationships/image" Target="../media/image284.emf"/><Relationship Id="rId20" Type="http://schemas.openxmlformats.org/officeDocument/2006/relationships/customXml" Target="../ink/ink394.xml"/><Relationship Id="rId41" Type="http://schemas.openxmlformats.org/officeDocument/2006/relationships/image" Target="../media/image271.emf"/><Relationship Id="rId54" Type="http://schemas.openxmlformats.org/officeDocument/2006/relationships/customXml" Target="../ink/ink411.xml"/><Relationship Id="rId62" Type="http://schemas.openxmlformats.org/officeDocument/2006/relationships/customXml" Target="../ink/ink415.xml"/><Relationship Id="rId1" Type="http://schemas.openxmlformats.org/officeDocument/2006/relationships/slideLayout" Target="../slideLayouts/slideLayout2.xml"/><Relationship Id="rId6" Type="http://schemas.openxmlformats.org/officeDocument/2006/relationships/customXml" Target="../ink/ink387.xml"/><Relationship Id="rId15" Type="http://schemas.openxmlformats.org/officeDocument/2006/relationships/image" Target="../media/image258.emf"/><Relationship Id="rId23" Type="http://schemas.openxmlformats.org/officeDocument/2006/relationships/image" Target="../media/image262.emf"/><Relationship Id="rId28" Type="http://schemas.openxmlformats.org/officeDocument/2006/relationships/customXml" Target="../ink/ink398.xml"/><Relationship Id="rId36" Type="http://schemas.openxmlformats.org/officeDocument/2006/relationships/customXml" Target="../ink/ink402.xml"/><Relationship Id="rId49" Type="http://schemas.openxmlformats.org/officeDocument/2006/relationships/image" Target="../media/image275.emf"/><Relationship Id="rId57" Type="http://schemas.openxmlformats.org/officeDocument/2006/relationships/image" Target="../media/image279.emf"/><Relationship Id="rId10" Type="http://schemas.openxmlformats.org/officeDocument/2006/relationships/customXml" Target="../ink/ink389.xml"/><Relationship Id="rId31" Type="http://schemas.openxmlformats.org/officeDocument/2006/relationships/image" Target="../media/image266.emf"/><Relationship Id="rId44" Type="http://schemas.openxmlformats.org/officeDocument/2006/relationships/customXml" Target="../ink/ink406.xml"/><Relationship Id="rId52" Type="http://schemas.openxmlformats.org/officeDocument/2006/relationships/customXml" Target="../ink/ink410.xml"/><Relationship Id="rId60" Type="http://schemas.openxmlformats.org/officeDocument/2006/relationships/customXml" Target="../ink/ink414.xml"/><Relationship Id="rId65" Type="http://schemas.openxmlformats.org/officeDocument/2006/relationships/image" Target="../media/image283.emf"/><Relationship Id="rId4" Type="http://schemas.openxmlformats.org/officeDocument/2006/relationships/customXml" Target="../ink/ink386.xml"/><Relationship Id="rId9" Type="http://schemas.openxmlformats.org/officeDocument/2006/relationships/image" Target="../media/image255.emf"/><Relationship Id="rId13" Type="http://schemas.openxmlformats.org/officeDocument/2006/relationships/image" Target="../media/image257.emf"/><Relationship Id="rId18" Type="http://schemas.openxmlformats.org/officeDocument/2006/relationships/customXml" Target="../ink/ink393.xml"/><Relationship Id="rId39" Type="http://schemas.openxmlformats.org/officeDocument/2006/relationships/image" Target="../media/image270.emf"/></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86.emf"/><Relationship Id="rId4" Type="http://schemas.openxmlformats.org/officeDocument/2006/relationships/customXml" Target="../ink/ink418.xml"/></Relationships>
</file>

<file path=ppt/slides/_rels/slide44.xml.rels><?xml version="1.0" encoding="UTF-8" standalone="yes"?>
<Relationships xmlns="http://schemas.openxmlformats.org/package/2006/relationships"><Relationship Id="rId8" Type="http://schemas.openxmlformats.org/officeDocument/2006/relationships/customXml" Target="../ink/ink419.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420.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5.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26.xml"/><Relationship Id="rId26" Type="http://schemas.openxmlformats.org/officeDocument/2006/relationships/customXml" Target="../ink/ink430.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434.xml"/><Relationship Id="rId7" Type="http://schemas.microsoft.com/office/2007/relationships/diagramDrawing" Target="../diagrams/drawing5.xml"/><Relationship Id="rId12" Type="http://schemas.openxmlformats.org/officeDocument/2006/relationships/customXml" Target="../ink/ink423.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436.xml"/><Relationship Id="rId2" Type="http://schemas.openxmlformats.org/officeDocument/2006/relationships/notesSlide" Target="../notesSlides/notesSlide45.xml"/><Relationship Id="rId16" Type="http://schemas.openxmlformats.org/officeDocument/2006/relationships/customXml" Target="../ink/ink425.xml"/><Relationship Id="rId20" Type="http://schemas.openxmlformats.org/officeDocument/2006/relationships/customXml" Target="../ink/ink427.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429.xml"/><Relationship Id="rId32" Type="http://schemas.openxmlformats.org/officeDocument/2006/relationships/customXml" Target="../ink/ink433.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31.xml"/><Relationship Id="rId36" Type="http://schemas.openxmlformats.org/officeDocument/2006/relationships/customXml" Target="../ink/ink435.xml"/><Relationship Id="rId10" Type="http://schemas.openxmlformats.org/officeDocument/2006/relationships/customXml" Target="../ink/ink422.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424.xml"/><Relationship Id="rId22" Type="http://schemas.openxmlformats.org/officeDocument/2006/relationships/customXml" Target="../ink/ink428.xml"/><Relationship Id="rId27" Type="http://schemas.openxmlformats.org/officeDocument/2006/relationships/image" Target="../media/image2410.emf"/><Relationship Id="rId30" Type="http://schemas.openxmlformats.org/officeDocument/2006/relationships/customXml" Target="../ink/ink432.xml"/><Relationship Id="rId35" Type="http://schemas.openxmlformats.org/officeDocument/2006/relationships/image" Target="../media/image1992.emf"/><Relationship Id="rId8" Type="http://schemas.openxmlformats.org/officeDocument/2006/relationships/customXml" Target="../ink/ink421.xml"/><Relationship Id="rId3" Type="http://schemas.openxmlformats.org/officeDocument/2006/relationships/diagramData" Target="../diagrams/data5.xml"/></Relationships>
</file>

<file path=ppt/slides/_rels/slide46.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42.xml"/><Relationship Id="rId26" Type="http://schemas.openxmlformats.org/officeDocument/2006/relationships/customXml" Target="../ink/ink446.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450.xml"/><Relationship Id="rId42" Type="http://schemas.openxmlformats.org/officeDocument/2006/relationships/customXml" Target="../ink/ink454.xml"/><Relationship Id="rId47" Type="http://schemas.openxmlformats.org/officeDocument/2006/relationships/image" Target="../media/image2062.emf"/><Relationship Id="rId7" Type="http://schemas.microsoft.com/office/2007/relationships/diagramDrawing" Target="../diagrams/drawing6.xml"/><Relationship Id="rId2" Type="http://schemas.openxmlformats.org/officeDocument/2006/relationships/notesSlide" Target="../notesSlides/notesSlide46.xml"/><Relationship Id="rId16" Type="http://schemas.openxmlformats.org/officeDocument/2006/relationships/customXml" Target="../ink/ink441.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445.xml"/><Relationship Id="rId32" Type="http://schemas.openxmlformats.org/officeDocument/2006/relationships/customXml" Target="../ink/ink449.xml"/><Relationship Id="rId37" Type="http://schemas.openxmlformats.org/officeDocument/2006/relationships/image" Target="../media/image2001.emf"/><Relationship Id="rId40" Type="http://schemas.openxmlformats.org/officeDocument/2006/relationships/customXml" Target="../ink/ink453.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47.xml"/><Relationship Id="rId36" Type="http://schemas.openxmlformats.org/officeDocument/2006/relationships/customXml" Target="../ink/ink451.xml"/><Relationship Id="rId49" Type="http://schemas.openxmlformats.org/officeDocument/2006/relationships/image" Target="../media/image2072.emf"/><Relationship Id="rId10" Type="http://schemas.openxmlformats.org/officeDocument/2006/relationships/customXml" Target="../ink/ink438.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455.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440.xml"/><Relationship Id="rId22" Type="http://schemas.openxmlformats.org/officeDocument/2006/relationships/customXml" Target="../ink/ink444.xml"/><Relationship Id="rId27" Type="http://schemas.openxmlformats.org/officeDocument/2006/relationships/image" Target="../media/image2410.emf"/><Relationship Id="rId30" Type="http://schemas.openxmlformats.org/officeDocument/2006/relationships/customXml" Target="../ink/ink448.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457.xml"/><Relationship Id="rId8" Type="http://schemas.openxmlformats.org/officeDocument/2006/relationships/customXml" Target="../ink/ink437.xml"/><Relationship Id="rId3" Type="http://schemas.openxmlformats.org/officeDocument/2006/relationships/diagramData" Target="../diagrams/data6.xml"/><Relationship Id="rId12" Type="http://schemas.openxmlformats.org/officeDocument/2006/relationships/customXml" Target="../ink/ink439.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452.xml"/><Relationship Id="rId46" Type="http://schemas.openxmlformats.org/officeDocument/2006/relationships/customXml" Target="../ink/ink456.xml"/><Relationship Id="rId20" Type="http://schemas.openxmlformats.org/officeDocument/2006/relationships/customXml" Target="../ink/ink443.xml"/><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s>
</file>

<file path=ppt/slides/_rels/slide47.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63.xml"/><Relationship Id="rId26" Type="http://schemas.openxmlformats.org/officeDocument/2006/relationships/customXml" Target="../ink/ink467.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471.xml"/><Relationship Id="rId42" Type="http://schemas.openxmlformats.org/officeDocument/2006/relationships/customXml" Target="../ink/ink475.xml"/><Relationship Id="rId47" Type="http://schemas.openxmlformats.org/officeDocument/2006/relationships/image" Target="../media/image2062.emf"/><Relationship Id="rId50" Type="http://schemas.openxmlformats.org/officeDocument/2006/relationships/customXml" Target="../ink/ink479.xml"/><Relationship Id="rId55" Type="http://schemas.openxmlformats.org/officeDocument/2006/relationships/image" Target="../media/image2101.emf"/><Relationship Id="rId7" Type="http://schemas.microsoft.com/office/2007/relationships/diagramDrawing" Target="../diagrams/drawing7.xml"/><Relationship Id="rId2" Type="http://schemas.openxmlformats.org/officeDocument/2006/relationships/notesSlide" Target="../notesSlides/notesSlide47.xml"/><Relationship Id="rId16" Type="http://schemas.openxmlformats.org/officeDocument/2006/relationships/customXml" Target="../ink/ink462.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466.xml"/><Relationship Id="rId32" Type="http://schemas.openxmlformats.org/officeDocument/2006/relationships/customXml" Target="../ink/ink470.xml"/><Relationship Id="rId37" Type="http://schemas.openxmlformats.org/officeDocument/2006/relationships/image" Target="../media/image2001.emf"/><Relationship Id="rId40" Type="http://schemas.openxmlformats.org/officeDocument/2006/relationships/customXml" Target="../ink/ink474.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9" Type="http://schemas.openxmlformats.org/officeDocument/2006/relationships/image" Target="../media/image1572.emf"/><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461.xml"/><Relationship Id="rId22" Type="http://schemas.openxmlformats.org/officeDocument/2006/relationships/customXml" Target="../ink/ink465.xml"/><Relationship Id="rId27" Type="http://schemas.openxmlformats.org/officeDocument/2006/relationships/image" Target="../media/image2410.emf"/><Relationship Id="rId30" Type="http://schemas.openxmlformats.org/officeDocument/2006/relationships/customXml" Target="../ink/ink469.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478.xml"/><Relationship Id="rId56" Type="http://schemas.openxmlformats.org/officeDocument/2006/relationships/customXml" Target="../ink/ink482.xml"/><Relationship Id="rId8" Type="http://schemas.openxmlformats.org/officeDocument/2006/relationships/customXml" Target="../ink/ink458.xml"/><Relationship Id="rId51" Type="http://schemas.openxmlformats.org/officeDocument/2006/relationships/image" Target="../media/image2082.emf"/><Relationship Id="rId3" Type="http://schemas.openxmlformats.org/officeDocument/2006/relationships/diagramData" Target="../diagrams/data7.xml"/><Relationship Id="rId12" Type="http://schemas.openxmlformats.org/officeDocument/2006/relationships/customXml" Target="../ink/ink460.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473.xml"/><Relationship Id="rId46" Type="http://schemas.openxmlformats.org/officeDocument/2006/relationships/customXml" Target="../ink/ink477.xml"/><Relationship Id="rId20" Type="http://schemas.openxmlformats.org/officeDocument/2006/relationships/customXml" Target="../ink/ink464.xml"/><Relationship Id="rId41" Type="http://schemas.openxmlformats.org/officeDocument/2006/relationships/image" Target="../media/image2032.emf"/><Relationship Id="rId54" Type="http://schemas.openxmlformats.org/officeDocument/2006/relationships/customXml" Target="../ink/ink481.xml"/><Relationship Id="rId1" Type="http://schemas.openxmlformats.org/officeDocument/2006/relationships/slideLayout" Target="../slideLayouts/slideLayout2.xml"/><Relationship Id="rId6" Type="http://schemas.openxmlformats.org/officeDocument/2006/relationships/diagramColors" Target="../diagrams/colors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68.xml"/><Relationship Id="rId36" Type="http://schemas.openxmlformats.org/officeDocument/2006/relationships/customXml" Target="../ink/ink472.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459.xml"/><Relationship Id="rId31" Type="http://schemas.openxmlformats.org/officeDocument/2006/relationships/image" Target="../media/image1321.emf"/><Relationship Id="rId44" Type="http://schemas.openxmlformats.org/officeDocument/2006/relationships/customXml" Target="../ink/ink476.xml"/><Relationship Id="rId52" Type="http://schemas.openxmlformats.org/officeDocument/2006/relationships/customXml" Target="../ink/ink48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customXml" Target="../ink/ink483.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485.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484.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customXml" Target="../ink/ink488.xml"/><Relationship Id="rId13" Type="http://schemas.openxmlformats.org/officeDocument/2006/relationships/image" Target="../media/image2400.emf"/><Relationship Id="rId18" Type="http://schemas.openxmlformats.org/officeDocument/2006/relationships/customXml" Target="../ink/ink493.xml"/><Relationship Id="rId3" Type="http://schemas.openxmlformats.org/officeDocument/2006/relationships/image" Target="../media/image23.png"/><Relationship Id="rId7" Type="http://schemas.openxmlformats.org/officeDocument/2006/relationships/image" Target="../media/image2100.emf"/><Relationship Id="rId12" Type="http://schemas.openxmlformats.org/officeDocument/2006/relationships/customXml" Target="../ink/ink490.xml"/><Relationship Id="rId17" Type="http://schemas.openxmlformats.org/officeDocument/2006/relationships/image" Target="../media/image2600.emf"/><Relationship Id="rId2" Type="http://schemas.openxmlformats.org/officeDocument/2006/relationships/notesSlide" Target="../notesSlides/notesSlide51.xml"/><Relationship Id="rId16" Type="http://schemas.openxmlformats.org/officeDocument/2006/relationships/customXml" Target="../ink/ink492.xml"/><Relationship Id="rId1" Type="http://schemas.openxmlformats.org/officeDocument/2006/relationships/slideLayout" Target="../slideLayouts/slideLayout2.xml"/><Relationship Id="rId6" Type="http://schemas.openxmlformats.org/officeDocument/2006/relationships/customXml" Target="../ink/ink487.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489.xml"/><Relationship Id="rId19" Type="http://schemas.openxmlformats.org/officeDocument/2006/relationships/image" Target="../media/image2700.emf"/><Relationship Id="rId4" Type="http://schemas.openxmlformats.org/officeDocument/2006/relationships/customXml" Target="../ink/ink486.xml"/><Relationship Id="rId9" Type="http://schemas.openxmlformats.org/officeDocument/2006/relationships/image" Target="../media/image2200.emf"/><Relationship Id="rId14" Type="http://schemas.openxmlformats.org/officeDocument/2006/relationships/customXml" Target="../ink/ink491.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13" Type="http://schemas.openxmlformats.org/officeDocument/2006/relationships/image" Target="../media/image296.emf"/><Relationship Id="rId18" Type="http://schemas.openxmlformats.org/officeDocument/2006/relationships/customXml" Target="../ink/ink501.xml"/><Relationship Id="rId26" Type="http://schemas.openxmlformats.org/officeDocument/2006/relationships/customXml" Target="../ink/ink505.xml"/><Relationship Id="rId3" Type="http://schemas.openxmlformats.org/officeDocument/2006/relationships/image" Target="../media/image25.png"/><Relationship Id="rId21" Type="http://schemas.openxmlformats.org/officeDocument/2006/relationships/image" Target="../media/image300.emf"/><Relationship Id="rId34" Type="http://schemas.openxmlformats.org/officeDocument/2006/relationships/customXml" Target="../ink/ink509.xml"/><Relationship Id="rId7" Type="http://schemas.openxmlformats.org/officeDocument/2006/relationships/image" Target="../media/image293.emf"/><Relationship Id="rId12" Type="http://schemas.openxmlformats.org/officeDocument/2006/relationships/customXml" Target="../ink/ink498.xml"/><Relationship Id="rId17" Type="http://schemas.openxmlformats.org/officeDocument/2006/relationships/image" Target="../media/image298.emf"/><Relationship Id="rId25" Type="http://schemas.openxmlformats.org/officeDocument/2006/relationships/image" Target="../media/image302.emf"/><Relationship Id="rId33" Type="http://schemas.openxmlformats.org/officeDocument/2006/relationships/image" Target="../media/image307.emf"/><Relationship Id="rId2" Type="http://schemas.openxmlformats.org/officeDocument/2006/relationships/notesSlide" Target="../notesSlides/notesSlide57.xml"/><Relationship Id="rId16" Type="http://schemas.openxmlformats.org/officeDocument/2006/relationships/customXml" Target="../ink/ink500.xml"/><Relationship Id="rId20" Type="http://schemas.openxmlformats.org/officeDocument/2006/relationships/customXml" Target="../ink/ink502.xml"/><Relationship Id="rId29" Type="http://schemas.openxmlformats.org/officeDocument/2006/relationships/image" Target="../media/image304.emf"/><Relationship Id="rId1" Type="http://schemas.openxmlformats.org/officeDocument/2006/relationships/slideLayout" Target="../slideLayouts/slideLayout2.xml"/><Relationship Id="rId6" Type="http://schemas.openxmlformats.org/officeDocument/2006/relationships/customXml" Target="../ink/ink495.xml"/><Relationship Id="rId11" Type="http://schemas.openxmlformats.org/officeDocument/2006/relationships/image" Target="../media/image295.emf"/><Relationship Id="rId24" Type="http://schemas.openxmlformats.org/officeDocument/2006/relationships/customXml" Target="../ink/ink504.xml"/><Relationship Id="rId32" Type="http://schemas.openxmlformats.org/officeDocument/2006/relationships/customXml" Target="../ink/ink508.xml"/><Relationship Id="rId5" Type="http://schemas.openxmlformats.org/officeDocument/2006/relationships/image" Target="../media/image292.emf"/><Relationship Id="rId15" Type="http://schemas.openxmlformats.org/officeDocument/2006/relationships/image" Target="../media/image297.emf"/><Relationship Id="rId23" Type="http://schemas.openxmlformats.org/officeDocument/2006/relationships/image" Target="../media/image301.emf"/><Relationship Id="rId28" Type="http://schemas.openxmlformats.org/officeDocument/2006/relationships/customXml" Target="../ink/ink506.xml"/><Relationship Id="rId10" Type="http://schemas.openxmlformats.org/officeDocument/2006/relationships/customXml" Target="../ink/ink497.xml"/><Relationship Id="rId19" Type="http://schemas.openxmlformats.org/officeDocument/2006/relationships/image" Target="../media/image299.emf"/><Relationship Id="rId31" Type="http://schemas.openxmlformats.org/officeDocument/2006/relationships/image" Target="../media/image305.emf"/><Relationship Id="rId4" Type="http://schemas.openxmlformats.org/officeDocument/2006/relationships/customXml" Target="../ink/ink494.xml"/><Relationship Id="rId9" Type="http://schemas.openxmlformats.org/officeDocument/2006/relationships/image" Target="../media/image294.emf"/><Relationship Id="rId14" Type="http://schemas.openxmlformats.org/officeDocument/2006/relationships/customXml" Target="../ink/ink499.xml"/><Relationship Id="rId22" Type="http://schemas.openxmlformats.org/officeDocument/2006/relationships/customXml" Target="../ink/ink503.xml"/><Relationship Id="rId27" Type="http://schemas.openxmlformats.org/officeDocument/2006/relationships/image" Target="../media/image303.emf"/><Relationship Id="rId30" Type="http://schemas.openxmlformats.org/officeDocument/2006/relationships/customXml" Target="../ink/ink507.xml"/><Relationship Id="rId35" Type="http://schemas.openxmlformats.org/officeDocument/2006/relationships/image" Target="../media/image308.emf"/><Relationship Id="rId8" Type="http://schemas.openxmlformats.org/officeDocument/2006/relationships/customXml" Target="../ink/ink496.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9" Type="http://schemas.openxmlformats.org/officeDocument/2006/relationships/customXml" Target="../ink/ink36.xml"/><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61" Type="http://schemas.openxmlformats.org/officeDocument/2006/relationships/customXml" Target="../ink/ink52.xml"/><Relationship Id="rId19" Type="http://schemas.openxmlformats.org/officeDocument/2006/relationships/customXml" Target="../ink/ink31.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 Id="rId20" Type="http://schemas.openxmlformats.org/officeDocument/2006/relationships/image" Target="../media/image33.emf"/><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10" Type="http://schemas.openxmlformats.org/officeDocument/2006/relationships/image" Target="../media/image28.emf"/><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s>
</file>

<file path=ppt/slides/_rels/slide60.xml.rels><?xml version="1.0" encoding="UTF-8" standalone="yes"?>
<Relationships xmlns="http://schemas.openxmlformats.org/package/2006/relationships"><Relationship Id="rId13" Type="http://schemas.openxmlformats.org/officeDocument/2006/relationships/customXml" Target="../ink/ink515.xml"/><Relationship Id="rId18" Type="http://schemas.openxmlformats.org/officeDocument/2006/relationships/image" Target="../media/image310.emf"/><Relationship Id="rId26" Type="http://schemas.openxmlformats.org/officeDocument/2006/relationships/image" Target="../media/image315.emf"/><Relationship Id="rId39" Type="http://schemas.openxmlformats.org/officeDocument/2006/relationships/customXml" Target="../ink/ink528.xml"/><Relationship Id="rId21" Type="http://schemas.openxmlformats.org/officeDocument/2006/relationships/customXml" Target="../ink/ink519.xml"/><Relationship Id="rId34" Type="http://schemas.openxmlformats.org/officeDocument/2006/relationships/image" Target="../media/image319.emf"/><Relationship Id="rId42" Type="http://schemas.openxmlformats.org/officeDocument/2006/relationships/image" Target="../media/image324.emf"/><Relationship Id="rId47" Type="http://schemas.openxmlformats.org/officeDocument/2006/relationships/customXml" Target="../ink/ink532.xml"/><Relationship Id="rId7" Type="http://schemas.openxmlformats.org/officeDocument/2006/relationships/customXml" Target="../ink/ink512.xml"/><Relationship Id="rId2" Type="http://schemas.openxmlformats.org/officeDocument/2006/relationships/notesSlide" Target="../notesSlides/notesSlide60.xml"/><Relationship Id="rId16" Type="http://schemas.openxmlformats.org/officeDocument/2006/relationships/image" Target="../media/image309.emf"/><Relationship Id="rId29" Type="http://schemas.openxmlformats.org/officeDocument/2006/relationships/customXml" Target="../ink/ink523.xml"/><Relationship Id="rId1" Type="http://schemas.openxmlformats.org/officeDocument/2006/relationships/slideLayout" Target="../slideLayouts/slideLayout2.xml"/><Relationship Id="rId6" Type="http://schemas.openxmlformats.org/officeDocument/2006/relationships/image" Target="../media/image287.emf"/><Relationship Id="rId11" Type="http://schemas.openxmlformats.org/officeDocument/2006/relationships/customXml" Target="../ink/ink514.xml"/><Relationship Id="rId24" Type="http://schemas.openxmlformats.org/officeDocument/2006/relationships/image" Target="../media/image314.emf"/><Relationship Id="rId32" Type="http://schemas.openxmlformats.org/officeDocument/2006/relationships/image" Target="../media/image318.emf"/><Relationship Id="rId37" Type="http://schemas.openxmlformats.org/officeDocument/2006/relationships/customXml" Target="../ink/ink527.xml"/><Relationship Id="rId40" Type="http://schemas.openxmlformats.org/officeDocument/2006/relationships/image" Target="../media/image323.emf"/><Relationship Id="rId45" Type="http://schemas.openxmlformats.org/officeDocument/2006/relationships/customXml" Target="../ink/ink531.xml"/><Relationship Id="rId5" Type="http://schemas.openxmlformats.org/officeDocument/2006/relationships/customXml" Target="../ink/ink511.xml"/><Relationship Id="rId15" Type="http://schemas.openxmlformats.org/officeDocument/2006/relationships/customXml" Target="../ink/ink516.xml"/><Relationship Id="rId23" Type="http://schemas.openxmlformats.org/officeDocument/2006/relationships/customXml" Target="../ink/ink520.xml"/><Relationship Id="rId28" Type="http://schemas.openxmlformats.org/officeDocument/2006/relationships/image" Target="../media/image316.emf"/><Relationship Id="rId36" Type="http://schemas.openxmlformats.org/officeDocument/2006/relationships/image" Target="../media/image320.emf"/><Relationship Id="rId10" Type="http://schemas.openxmlformats.org/officeDocument/2006/relationships/image" Target="../media/image289.emf"/><Relationship Id="rId19" Type="http://schemas.openxmlformats.org/officeDocument/2006/relationships/customXml" Target="../ink/ink518.xml"/><Relationship Id="rId31" Type="http://schemas.openxmlformats.org/officeDocument/2006/relationships/customXml" Target="../ink/ink524.xml"/><Relationship Id="rId44" Type="http://schemas.openxmlformats.org/officeDocument/2006/relationships/image" Target="../media/image325.emf"/><Relationship Id="rId4" Type="http://schemas.openxmlformats.org/officeDocument/2006/relationships/image" Target="../media/image285.emf"/><Relationship Id="rId9" Type="http://schemas.openxmlformats.org/officeDocument/2006/relationships/customXml" Target="../ink/ink513.xml"/><Relationship Id="rId14" Type="http://schemas.openxmlformats.org/officeDocument/2006/relationships/image" Target="../media/image291.emf"/><Relationship Id="rId22" Type="http://schemas.openxmlformats.org/officeDocument/2006/relationships/image" Target="../media/image313.emf"/><Relationship Id="rId27" Type="http://schemas.openxmlformats.org/officeDocument/2006/relationships/customXml" Target="../ink/ink522.xml"/><Relationship Id="rId30" Type="http://schemas.openxmlformats.org/officeDocument/2006/relationships/image" Target="../media/image317.emf"/><Relationship Id="rId35" Type="http://schemas.openxmlformats.org/officeDocument/2006/relationships/customXml" Target="../ink/ink526.xml"/><Relationship Id="rId43" Type="http://schemas.openxmlformats.org/officeDocument/2006/relationships/customXml" Target="../ink/ink530.xml"/><Relationship Id="rId48" Type="http://schemas.openxmlformats.org/officeDocument/2006/relationships/image" Target="../media/image327.emf"/><Relationship Id="rId8" Type="http://schemas.openxmlformats.org/officeDocument/2006/relationships/image" Target="../media/image288.emf"/><Relationship Id="rId3" Type="http://schemas.openxmlformats.org/officeDocument/2006/relationships/customXml" Target="../ink/ink510.xml"/><Relationship Id="rId12" Type="http://schemas.openxmlformats.org/officeDocument/2006/relationships/image" Target="../media/image290.emf"/><Relationship Id="rId17" Type="http://schemas.openxmlformats.org/officeDocument/2006/relationships/customXml" Target="../ink/ink517.xml"/><Relationship Id="rId25" Type="http://schemas.openxmlformats.org/officeDocument/2006/relationships/customXml" Target="../ink/ink521.xml"/><Relationship Id="rId33" Type="http://schemas.openxmlformats.org/officeDocument/2006/relationships/customXml" Target="../ink/ink525.xml"/><Relationship Id="rId38" Type="http://schemas.openxmlformats.org/officeDocument/2006/relationships/image" Target="../media/image322.emf"/><Relationship Id="rId46" Type="http://schemas.openxmlformats.org/officeDocument/2006/relationships/image" Target="../media/image326.emf"/><Relationship Id="rId20" Type="http://schemas.openxmlformats.org/officeDocument/2006/relationships/image" Target="../media/image312.emf"/><Relationship Id="rId41" Type="http://schemas.openxmlformats.org/officeDocument/2006/relationships/customXml" Target="../ink/ink529.xml"/></Relationships>
</file>

<file path=ppt/slides/_rels/slide61.xml.rels><?xml version="1.0" encoding="UTF-8" standalone="yes"?>
<Relationships xmlns="http://schemas.openxmlformats.org/package/2006/relationships"><Relationship Id="rId8" Type="http://schemas.openxmlformats.org/officeDocument/2006/relationships/image" Target="../media/image340.emf"/><Relationship Id="rId3" Type="http://schemas.openxmlformats.org/officeDocument/2006/relationships/image" Target="../media/image328.png"/><Relationship Id="rId7" Type="http://schemas.openxmlformats.org/officeDocument/2006/relationships/customXml" Target="../ink/ink533.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330.png"/><Relationship Id="rId4" Type="http://schemas.openxmlformats.org/officeDocument/2006/relationships/image" Target="../media/image329.png"/></Relationships>
</file>

<file path=ppt/slides/_rels/slide62.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342.emf"/><Relationship Id="rId4" Type="http://schemas.openxmlformats.org/officeDocument/2006/relationships/customXml" Target="../ink/ink534.xml"/></Relationships>
</file>

<file path=ppt/slides/_rels/slide63.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344.emf"/><Relationship Id="rId4" Type="http://schemas.openxmlformats.org/officeDocument/2006/relationships/customXml" Target="../ink/ink535.xml"/></Relationships>
</file>

<file path=ppt/slides/_rels/slide64.xml.rels><?xml version="1.0" encoding="UTF-8" standalone="yes"?>
<Relationships xmlns="http://schemas.openxmlformats.org/package/2006/relationships"><Relationship Id="rId13" Type="http://schemas.openxmlformats.org/officeDocument/2006/relationships/image" Target="../media/image2021.emf"/><Relationship Id="rId18" Type="http://schemas.openxmlformats.org/officeDocument/2006/relationships/customXml" Target="../ink/ink543.xml"/><Relationship Id="rId26" Type="http://schemas.openxmlformats.org/officeDocument/2006/relationships/customXml" Target="../ink/ink547.xml"/><Relationship Id="rId39" Type="http://schemas.openxmlformats.org/officeDocument/2006/relationships/image" Target="../media/image2171.emf"/><Relationship Id="rId21" Type="http://schemas.openxmlformats.org/officeDocument/2006/relationships/image" Target="../media/image2071.emf"/><Relationship Id="rId34" Type="http://schemas.openxmlformats.org/officeDocument/2006/relationships/customXml" Target="../ink/ink551.xml"/><Relationship Id="rId42" Type="http://schemas.openxmlformats.org/officeDocument/2006/relationships/customXml" Target="../ink/ink555.xml"/><Relationship Id="rId47" Type="http://schemas.openxmlformats.org/officeDocument/2006/relationships/image" Target="../media/image2221.emf"/><Relationship Id="rId50" Type="http://schemas.openxmlformats.org/officeDocument/2006/relationships/customXml" Target="../ink/ink559.xml"/><Relationship Id="rId7" Type="http://schemas.openxmlformats.org/officeDocument/2006/relationships/image" Target="../media/image1970.emf"/><Relationship Id="rId2" Type="http://schemas.openxmlformats.org/officeDocument/2006/relationships/notesSlide" Target="../notesSlides/notesSlide64.xml"/><Relationship Id="rId16" Type="http://schemas.openxmlformats.org/officeDocument/2006/relationships/customXml" Target="../ink/ink542.xml"/><Relationship Id="rId29" Type="http://schemas.openxmlformats.org/officeDocument/2006/relationships/image" Target="../media/image2121.emf"/><Relationship Id="rId11" Type="http://schemas.openxmlformats.org/officeDocument/2006/relationships/image" Target="../media/image1991.emf"/><Relationship Id="rId24" Type="http://schemas.openxmlformats.org/officeDocument/2006/relationships/customXml" Target="../ink/ink546.xml"/><Relationship Id="rId32" Type="http://schemas.openxmlformats.org/officeDocument/2006/relationships/customXml" Target="../ink/ink550.xml"/><Relationship Id="rId37" Type="http://schemas.openxmlformats.org/officeDocument/2006/relationships/image" Target="../media/image2161.emf"/><Relationship Id="rId40" Type="http://schemas.openxmlformats.org/officeDocument/2006/relationships/customXml" Target="../ink/ink554.xml"/><Relationship Id="rId45" Type="http://schemas.openxmlformats.org/officeDocument/2006/relationships/image" Target="../media/image2211.emf"/><Relationship Id="rId5" Type="http://schemas.openxmlformats.org/officeDocument/2006/relationships/image" Target="../media/image1960.emf"/><Relationship Id="rId15" Type="http://schemas.openxmlformats.org/officeDocument/2006/relationships/image" Target="../media/image2031.emf"/><Relationship Id="rId23" Type="http://schemas.openxmlformats.org/officeDocument/2006/relationships/image" Target="../media/image2081.emf"/><Relationship Id="rId28" Type="http://schemas.openxmlformats.org/officeDocument/2006/relationships/customXml" Target="../ink/ink548.xml"/><Relationship Id="rId36" Type="http://schemas.openxmlformats.org/officeDocument/2006/relationships/customXml" Target="../ink/ink552.xml"/><Relationship Id="rId49" Type="http://schemas.openxmlformats.org/officeDocument/2006/relationships/image" Target="../media/image2231.emf"/><Relationship Id="rId10" Type="http://schemas.openxmlformats.org/officeDocument/2006/relationships/customXml" Target="../ink/ink539.xml"/><Relationship Id="rId19" Type="http://schemas.openxmlformats.org/officeDocument/2006/relationships/image" Target="../media/image2061.emf"/><Relationship Id="rId31" Type="http://schemas.openxmlformats.org/officeDocument/2006/relationships/image" Target="../media/image2131.emf"/><Relationship Id="rId44" Type="http://schemas.openxmlformats.org/officeDocument/2006/relationships/customXml" Target="../ink/ink556.xml"/><Relationship Id="rId4" Type="http://schemas.openxmlformats.org/officeDocument/2006/relationships/customXml" Target="../ink/ink536.xml"/><Relationship Id="rId9" Type="http://schemas.openxmlformats.org/officeDocument/2006/relationships/image" Target="../media/image1980.emf"/><Relationship Id="rId14" Type="http://schemas.openxmlformats.org/officeDocument/2006/relationships/customXml" Target="../ink/ink541.xml"/><Relationship Id="rId22" Type="http://schemas.openxmlformats.org/officeDocument/2006/relationships/customXml" Target="../ink/ink545.xml"/><Relationship Id="rId27" Type="http://schemas.openxmlformats.org/officeDocument/2006/relationships/image" Target="../media/image2111.emf"/><Relationship Id="rId30" Type="http://schemas.openxmlformats.org/officeDocument/2006/relationships/customXml" Target="../ink/ink549.xml"/><Relationship Id="rId35" Type="http://schemas.openxmlformats.org/officeDocument/2006/relationships/image" Target="../media/image2151.emf"/><Relationship Id="rId43" Type="http://schemas.openxmlformats.org/officeDocument/2006/relationships/image" Target="../media/image2191.emf"/><Relationship Id="rId48" Type="http://schemas.openxmlformats.org/officeDocument/2006/relationships/customXml" Target="../ink/ink558.xml"/><Relationship Id="rId8" Type="http://schemas.openxmlformats.org/officeDocument/2006/relationships/customXml" Target="../ink/ink538.xml"/><Relationship Id="rId51" Type="http://schemas.openxmlformats.org/officeDocument/2006/relationships/image" Target="../media/image2240.emf"/><Relationship Id="rId3" Type="http://schemas.openxmlformats.org/officeDocument/2006/relationships/image" Target="../media/image332.png"/><Relationship Id="rId12" Type="http://schemas.openxmlformats.org/officeDocument/2006/relationships/customXml" Target="../ink/ink540.xml"/><Relationship Id="rId17" Type="http://schemas.openxmlformats.org/officeDocument/2006/relationships/image" Target="../media/image2041.emf"/><Relationship Id="rId25" Type="http://schemas.openxmlformats.org/officeDocument/2006/relationships/image" Target="../media/image2091.emf"/><Relationship Id="rId33" Type="http://schemas.openxmlformats.org/officeDocument/2006/relationships/image" Target="../media/image2141.emf"/><Relationship Id="rId38" Type="http://schemas.openxmlformats.org/officeDocument/2006/relationships/customXml" Target="../ink/ink553.xml"/><Relationship Id="rId46" Type="http://schemas.openxmlformats.org/officeDocument/2006/relationships/customXml" Target="../ink/ink557.xml"/><Relationship Id="rId20" Type="http://schemas.openxmlformats.org/officeDocument/2006/relationships/customXml" Target="../ink/ink544.xml"/><Relationship Id="rId41" Type="http://schemas.openxmlformats.org/officeDocument/2006/relationships/image" Target="../media/image2181.emf"/><Relationship Id="rId1" Type="http://schemas.openxmlformats.org/officeDocument/2006/relationships/slideLayout" Target="../slideLayouts/slideLayout2.xml"/><Relationship Id="rId6" Type="http://schemas.openxmlformats.org/officeDocument/2006/relationships/customXml" Target="../ink/ink537.xml"/></Relationships>
</file>

<file path=ppt/slides/_rels/slide65.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345.emf"/><Relationship Id="rId4" Type="http://schemas.openxmlformats.org/officeDocument/2006/relationships/customXml" Target="../ink/ink560.xml"/></Relationships>
</file>

<file path=ppt/slides/_rels/slide66.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347.emf"/><Relationship Id="rId4" Type="http://schemas.openxmlformats.org/officeDocument/2006/relationships/customXml" Target="../ink/ink561.xml"/></Relationships>
</file>

<file path=ppt/slides/_rels/slide67.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348.emf"/><Relationship Id="rId4" Type="http://schemas.openxmlformats.org/officeDocument/2006/relationships/customXml" Target="../ink/ink562.xml"/></Relationships>
</file>

<file path=ppt/slides/_rels/slide68.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563.xml"/></Relationships>
</file>

<file path=ppt/slides/_rels/slide69.xml.rels><?xml version="1.0" encoding="UTF-8" standalone="yes"?>
<Relationships xmlns="http://schemas.openxmlformats.org/package/2006/relationships"><Relationship Id="rId8" Type="http://schemas.openxmlformats.org/officeDocument/2006/relationships/customXml" Target="../ink/ink564.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566.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emf"/><Relationship Id="rId5" Type="http://schemas.openxmlformats.org/officeDocument/2006/relationships/diagramQuickStyle" Target="../diagrams/quickStyle9.xml"/><Relationship Id="rId10" Type="http://schemas.openxmlformats.org/officeDocument/2006/relationships/customXml" Target="../ink/ink565.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3.xml.rels><?xml version="1.0" encoding="UTF-8" standalone="yes"?>
<Relationships xmlns="http://schemas.openxmlformats.org/package/2006/relationships"><Relationship Id="rId26" Type="http://schemas.openxmlformats.org/officeDocument/2006/relationships/image" Target="../media/image3420.emf"/><Relationship Id="rId21" Type="http://schemas.openxmlformats.org/officeDocument/2006/relationships/customXml" Target="../ink/ink572.xml"/><Relationship Id="rId42" Type="http://schemas.openxmlformats.org/officeDocument/2006/relationships/image" Target="../media/image422.emf"/><Relationship Id="rId47" Type="http://schemas.openxmlformats.org/officeDocument/2006/relationships/customXml" Target="../ink/ink585.xml"/><Relationship Id="rId63" Type="http://schemas.openxmlformats.org/officeDocument/2006/relationships/customXml" Target="../ink/ink593.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567.xml"/><Relationship Id="rId24" Type="http://schemas.openxmlformats.org/officeDocument/2006/relationships/image" Target="../media/image3320.emf"/><Relationship Id="rId32" Type="http://schemas.openxmlformats.org/officeDocument/2006/relationships/image" Target="../media/image372.emf"/><Relationship Id="rId37" Type="http://schemas.openxmlformats.org/officeDocument/2006/relationships/customXml" Target="../ink/ink580.xml"/><Relationship Id="rId40" Type="http://schemas.openxmlformats.org/officeDocument/2006/relationships/image" Target="../media/image412.emf"/><Relationship Id="rId45" Type="http://schemas.openxmlformats.org/officeDocument/2006/relationships/customXml" Target="../ink/ink584.xml"/><Relationship Id="rId53" Type="http://schemas.openxmlformats.org/officeDocument/2006/relationships/customXml" Target="../ink/ink588.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601.xml"/><Relationship Id="rId5" Type="http://schemas.openxmlformats.org/officeDocument/2006/relationships/diagramQuickStyle" Target="../diagrams/quickStyle12.xml"/><Relationship Id="rId61" Type="http://schemas.openxmlformats.org/officeDocument/2006/relationships/customXml" Target="../ink/ink592.xml"/><Relationship Id="rId19" Type="http://schemas.openxmlformats.org/officeDocument/2006/relationships/customXml" Target="../ink/ink571.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575.xml"/><Relationship Id="rId30" Type="http://schemas.openxmlformats.org/officeDocument/2006/relationships/image" Target="../media/image362.emf"/><Relationship Id="rId35" Type="http://schemas.openxmlformats.org/officeDocument/2006/relationships/customXml" Target="../ink/ink579.xml"/><Relationship Id="rId43" Type="http://schemas.openxmlformats.org/officeDocument/2006/relationships/customXml" Target="../ink/ink583.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596.xml"/><Relationship Id="rId77" Type="http://schemas.openxmlformats.org/officeDocument/2006/relationships/customXml" Target="../ink/ink600.xml"/><Relationship Id="rId8" Type="http://schemas.openxmlformats.org/officeDocument/2006/relationships/image" Target="../media/image335.png"/><Relationship Id="rId51" Type="http://schemas.openxmlformats.org/officeDocument/2006/relationships/customXml" Target="../ink/ink587.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2.xml"/><Relationship Id="rId12" Type="http://schemas.openxmlformats.org/officeDocument/2006/relationships/image" Target="../media/image2311.emf"/><Relationship Id="rId17" Type="http://schemas.openxmlformats.org/officeDocument/2006/relationships/customXml" Target="../ink/ink570.xml"/><Relationship Id="rId25" Type="http://schemas.openxmlformats.org/officeDocument/2006/relationships/customXml" Target="../ink/ink574.xml"/><Relationship Id="rId33" Type="http://schemas.openxmlformats.org/officeDocument/2006/relationships/customXml" Target="../ink/ink578.xml"/><Relationship Id="rId38" Type="http://schemas.openxmlformats.org/officeDocument/2006/relationships/image" Target="../media/image402.emf"/><Relationship Id="rId46" Type="http://schemas.openxmlformats.org/officeDocument/2006/relationships/image" Target="../media/image462.emf"/><Relationship Id="rId59" Type="http://schemas.openxmlformats.org/officeDocument/2006/relationships/customXml" Target="../ink/ink591.xml"/><Relationship Id="rId67" Type="http://schemas.openxmlformats.org/officeDocument/2006/relationships/customXml" Target="../ink/ink595.xml"/><Relationship Id="rId20" Type="http://schemas.openxmlformats.org/officeDocument/2006/relationships/image" Target="../media/image3120.emf"/><Relationship Id="rId41" Type="http://schemas.openxmlformats.org/officeDocument/2006/relationships/customXml" Target="../ink/ink582.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599.xml"/><Relationship Id="rId1" Type="http://schemas.openxmlformats.org/officeDocument/2006/relationships/slideLayout" Target="../slideLayouts/slideLayout2.xml"/><Relationship Id="rId6" Type="http://schemas.openxmlformats.org/officeDocument/2006/relationships/diagramColors" Target="../diagrams/colors12.xml"/><Relationship Id="rId15" Type="http://schemas.openxmlformats.org/officeDocument/2006/relationships/customXml" Target="../ink/ink569.xml"/><Relationship Id="rId23" Type="http://schemas.openxmlformats.org/officeDocument/2006/relationships/customXml" Target="../ink/ink573.xml"/><Relationship Id="rId28" Type="http://schemas.openxmlformats.org/officeDocument/2006/relationships/image" Target="../media/image3520.emf"/><Relationship Id="rId36" Type="http://schemas.openxmlformats.org/officeDocument/2006/relationships/image" Target="../media/image392.emf"/><Relationship Id="rId49" Type="http://schemas.openxmlformats.org/officeDocument/2006/relationships/customXml" Target="../ink/ink586.xml"/><Relationship Id="rId57" Type="http://schemas.openxmlformats.org/officeDocument/2006/relationships/customXml" Target="../ink/ink590.xml"/><Relationship Id="rId10" Type="http://schemas.openxmlformats.org/officeDocument/2006/relationships/image" Target="../media/image337.png"/><Relationship Id="rId31" Type="http://schemas.openxmlformats.org/officeDocument/2006/relationships/customXml" Target="../ink/ink577.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594.xml"/><Relationship Id="rId73" Type="http://schemas.openxmlformats.org/officeDocument/2006/relationships/customXml" Target="../ink/ink598.xml"/><Relationship Id="rId78" Type="http://schemas.openxmlformats.org/officeDocument/2006/relationships/image" Target="../media/image621.emf"/><Relationship Id="rId4" Type="http://schemas.openxmlformats.org/officeDocument/2006/relationships/diagramLayout" Target="../diagrams/layout12.xml"/><Relationship Id="rId9" Type="http://schemas.openxmlformats.org/officeDocument/2006/relationships/image" Target="../media/image336.png"/><Relationship Id="rId13" Type="http://schemas.openxmlformats.org/officeDocument/2006/relationships/customXml" Target="../ink/ink568.xml"/><Relationship Id="rId18" Type="http://schemas.openxmlformats.org/officeDocument/2006/relationships/image" Target="../media/image3070.emf"/><Relationship Id="rId39" Type="http://schemas.openxmlformats.org/officeDocument/2006/relationships/customXml" Target="../ink/ink581.xml"/><Relationship Id="rId34" Type="http://schemas.openxmlformats.org/officeDocument/2006/relationships/image" Target="../media/image382.emf"/><Relationship Id="rId50" Type="http://schemas.openxmlformats.org/officeDocument/2006/relationships/image" Target="../media/image482.emf"/><Relationship Id="rId55" Type="http://schemas.openxmlformats.org/officeDocument/2006/relationships/customXml" Target="../ink/ink589.xml"/><Relationship Id="rId76" Type="http://schemas.openxmlformats.org/officeDocument/2006/relationships/image" Target="../media/image611.emf"/><Relationship Id="rId7" Type="http://schemas.microsoft.com/office/2007/relationships/diagramDrawing" Target="../diagrams/drawing12.xml"/><Relationship Id="rId71" Type="http://schemas.openxmlformats.org/officeDocument/2006/relationships/customXml" Target="../ink/ink597.xml"/><Relationship Id="rId2" Type="http://schemas.openxmlformats.org/officeDocument/2006/relationships/notesSlide" Target="../notesSlides/notesSlide73.xml"/><Relationship Id="rId29" Type="http://schemas.openxmlformats.org/officeDocument/2006/relationships/customXml" Target="../ink/ink576.xml"/></Relationships>
</file>

<file path=ppt/slides/_rels/slide74.xml.rels><?xml version="1.0" encoding="UTF-8" standalone="yes"?>
<Relationships xmlns="http://schemas.openxmlformats.org/package/2006/relationships"><Relationship Id="rId13" Type="http://schemas.openxmlformats.org/officeDocument/2006/relationships/customXml" Target="../ink/ink603.xml"/><Relationship Id="rId18" Type="http://schemas.openxmlformats.org/officeDocument/2006/relationships/image" Target="../media/image2380.emf"/><Relationship Id="rId26" Type="http://schemas.openxmlformats.org/officeDocument/2006/relationships/image" Target="../media/image2430.emf"/><Relationship Id="rId39" Type="http://schemas.openxmlformats.org/officeDocument/2006/relationships/customXml" Target="../ink/ink616.xml"/><Relationship Id="rId21" Type="http://schemas.openxmlformats.org/officeDocument/2006/relationships/customXml" Target="../ink/ink607.xml"/><Relationship Id="rId34" Type="http://schemas.openxmlformats.org/officeDocument/2006/relationships/image" Target="../media/image2470.emf"/><Relationship Id="rId42" Type="http://schemas.openxmlformats.org/officeDocument/2006/relationships/image" Target="../media/image2520.emf"/><Relationship Id="rId7" Type="http://schemas.microsoft.com/office/2007/relationships/diagramDrawing" Target="../diagrams/drawing13.xml"/><Relationship Id="rId2" Type="http://schemas.openxmlformats.org/officeDocument/2006/relationships/notesSlide" Target="../notesSlides/notesSlide74.xml"/><Relationship Id="rId16" Type="http://schemas.openxmlformats.org/officeDocument/2006/relationships/image" Target="../media/image2370.emf"/><Relationship Id="rId29" Type="http://schemas.openxmlformats.org/officeDocument/2006/relationships/customXml" Target="../ink/ink611.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customXml" Target="../ink/ink602.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615.xml"/><Relationship Id="rId40" Type="http://schemas.openxmlformats.org/officeDocument/2006/relationships/image" Target="../media/image2510.emf"/><Relationship Id="rId45" Type="http://schemas.openxmlformats.org/officeDocument/2006/relationships/customXml" Target="../ink/ink619.xml"/><Relationship Id="rId5" Type="http://schemas.openxmlformats.org/officeDocument/2006/relationships/diagramQuickStyle" Target="../diagrams/quickStyle13.xml"/><Relationship Id="rId15" Type="http://schemas.openxmlformats.org/officeDocument/2006/relationships/customXml" Target="../ink/ink604.xml"/><Relationship Id="rId23" Type="http://schemas.openxmlformats.org/officeDocument/2006/relationships/customXml" Target="../ink/ink608.xml"/><Relationship Id="rId28" Type="http://schemas.openxmlformats.org/officeDocument/2006/relationships/image" Target="../media/image2440.emf"/><Relationship Id="rId36" Type="http://schemas.openxmlformats.org/officeDocument/2006/relationships/image" Target="../media/image2480.emf"/><Relationship Id="rId10" Type="http://schemas.openxmlformats.org/officeDocument/2006/relationships/image" Target="../media/image337.png"/><Relationship Id="rId19" Type="http://schemas.openxmlformats.org/officeDocument/2006/relationships/customXml" Target="../ink/ink606.xml"/><Relationship Id="rId31" Type="http://schemas.openxmlformats.org/officeDocument/2006/relationships/customXml" Target="../ink/ink612.xml"/><Relationship Id="rId44" Type="http://schemas.openxmlformats.org/officeDocument/2006/relationships/image" Target="../media/image2530.emf"/><Relationship Id="rId4" Type="http://schemas.openxmlformats.org/officeDocument/2006/relationships/diagramLayout" Target="../diagrams/layout13.xml"/><Relationship Id="rId9" Type="http://schemas.openxmlformats.org/officeDocument/2006/relationships/image" Target="../media/image336.png"/><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10.xml"/><Relationship Id="rId30" Type="http://schemas.openxmlformats.org/officeDocument/2006/relationships/image" Target="../media/image2450.emf"/><Relationship Id="rId35" Type="http://schemas.openxmlformats.org/officeDocument/2006/relationships/customXml" Target="../ink/ink614.xml"/><Relationship Id="rId43" Type="http://schemas.openxmlformats.org/officeDocument/2006/relationships/customXml" Target="../ink/ink618.xml"/><Relationship Id="rId8" Type="http://schemas.openxmlformats.org/officeDocument/2006/relationships/image" Target="../media/image335.png"/><Relationship Id="rId3" Type="http://schemas.openxmlformats.org/officeDocument/2006/relationships/diagramData" Target="../diagrams/data13.xml"/><Relationship Id="rId12" Type="http://schemas.openxmlformats.org/officeDocument/2006/relationships/image" Target="../media/image2350.emf"/><Relationship Id="rId17" Type="http://schemas.openxmlformats.org/officeDocument/2006/relationships/customXml" Target="../ink/ink605.xml"/><Relationship Id="rId25" Type="http://schemas.openxmlformats.org/officeDocument/2006/relationships/customXml" Target="../ink/ink609.xml"/><Relationship Id="rId33" Type="http://schemas.openxmlformats.org/officeDocument/2006/relationships/customXml" Target="../ink/ink613.xml"/><Relationship Id="rId38" Type="http://schemas.openxmlformats.org/officeDocument/2006/relationships/image" Target="../media/image2490.emf"/><Relationship Id="rId46" Type="http://schemas.openxmlformats.org/officeDocument/2006/relationships/image" Target="../media/image2540.emf"/><Relationship Id="rId20" Type="http://schemas.openxmlformats.org/officeDocument/2006/relationships/image" Target="../media/image2390.emf"/><Relationship Id="rId41" Type="http://schemas.openxmlformats.org/officeDocument/2006/relationships/customXml" Target="../ink/ink617.xml"/></Relationships>
</file>

<file path=ppt/slides/_rels/slide75.xml.rels><?xml version="1.0" encoding="UTF-8" standalone="yes"?>
<Relationships xmlns="http://schemas.openxmlformats.org/package/2006/relationships"><Relationship Id="rId26" Type="http://schemas.openxmlformats.org/officeDocument/2006/relationships/image" Target="../media/image2430.emf"/><Relationship Id="rId21" Type="http://schemas.openxmlformats.org/officeDocument/2006/relationships/customXml" Target="../ink/ink625.xml"/><Relationship Id="rId42" Type="http://schemas.openxmlformats.org/officeDocument/2006/relationships/image" Target="../media/image2520.emf"/><Relationship Id="rId47" Type="http://schemas.openxmlformats.org/officeDocument/2006/relationships/customXml" Target="../ink/ink638.xml"/><Relationship Id="rId63" Type="http://schemas.openxmlformats.org/officeDocument/2006/relationships/customXml" Target="../ink/ink646.xml"/><Relationship Id="rId68" Type="http://schemas.openxmlformats.org/officeDocument/2006/relationships/image" Target="../media/image2660.emf"/><Relationship Id="rId2" Type="http://schemas.openxmlformats.org/officeDocument/2006/relationships/notesSlide" Target="../notesSlides/notesSlide75.xml"/><Relationship Id="rId16" Type="http://schemas.openxmlformats.org/officeDocument/2006/relationships/image" Target="../media/image2370.emf"/><Relationship Id="rId29" Type="http://schemas.openxmlformats.org/officeDocument/2006/relationships/customXml" Target="../ink/ink629.xml"/><Relationship Id="rId11" Type="http://schemas.openxmlformats.org/officeDocument/2006/relationships/customXml" Target="../ink/ink620.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633.xml"/><Relationship Id="rId40" Type="http://schemas.openxmlformats.org/officeDocument/2006/relationships/image" Target="../media/image2510.emf"/><Relationship Id="rId45" Type="http://schemas.openxmlformats.org/officeDocument/2006/relationships/customXml" Target="../ink/ink637.xml"/><Relationship Id="rId53" Type="http://schemas.openxmlformats.org/officeDocument/2006/relationships/customXml" Target="../ink/ink641.xml"/><Relationship Id="rId58" Type="http://schemas.openxmlformats.org/officeDocument/2006/relationships/image" Target="../media/image2610.emf"/><Relationship Id="rId66" Type="http://schemas.openxmlformats.org/officeDocument/2006/relationships/image" Target="../media/image2650.emf"/><Relationship Id="rId74" Type="http://schemas.openxmlformats.org/officeDocument/2006/relationships/image" Target="../media/image2690.emf"/><Relationship Id="rId5" Type="http://schemas.openxmlformats.org/officeDocument/2006/relationships/diagramQuickStyle" Target="../diagrams/quickStyle14.xml"/><Relationship Id="rId61" Type="http://schemas.openxmlformats.org/officeDocument/2006/relationships/customXml" Target="../ink/ink645.xml"/><Relationship Id="rId19" Type="http://schemas.openxmlformats.org/officeDocument/2006/relationships/customXml" Target="../ink/ink624.xml"/><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28.xml"/><Relationship Id="rId30" Type="http://schemas.openxmlformats.org/officeDocument/2006/relationships/image" Target="../media/image2450.emf"/><Relationship Id="rId35" Type="http://schemas.openxmlformats.org/officeDocument/2006/relationships/customXml" Target="../ink/ink632.xml"/><Relationship Id="rId43" Type="http://schemas.openxmlformats.org/officeDocument/2006/relationships/customXml" Target="../ink/ink636.xml"/><Relationship Id="rId48" Type="http://schemas.openxmlformats.org/officeDocument/2006/relationships/image" Target="../media/image2550.emf"/><Relationship Id="rId56" Type="http://schemas.openxmlformats.org/officeDocument/2006/relationships/image" Target="../media/image2590.emf"/><Relationship Id="rId64" Type="http://schemas.openxmlformats.org/officeDocument/2006/relationships/image" Target="../media/image2640.emf"/><Relationship Id="rId69" Type="http://schemas.openxmlformats.org/officeDocument/2006/relationships/customXml" Target="../ink/ink649.xml"/><Relationship Id="rId8" Type="http://schemas.openxmlformats.org/officeDocument/2006/relationships/image" Target="../media/image335.png"/><Relationship Id="rId51" Type="http://schemas.openxmlformats.org/officeDocument/2006/relationships/customXml" Target="../ink/ink640.xml"/><Relationship Id="rId72" Type="http://schemas.openxmlformats.org/officeDocument/2006/relationships/image" Target="../media/image2680.emf"/><Relationship Id="rId3" Type="http://schemas.openxmlformats.org/officeDocument/2006/relationships/diagramData" Target="../diagrams/data14.xml"/><Relationship Id="rId12" Type="http://schemas.openxmlformats.org/officeDocument/2006/relationships/image" Target="../media/image2350.emf"/><Relationship Id="rId17" Type="http://schemas.openxmlformats.org/officeDocument/2006/relationships/customXml" Target="../ink/ink623.xml"/><Relationship Id="rId25" Type="http://schemas.openxmlformats.org/officeDocument/2006/relationships/customXml" Target="../ink/ink627.xml"/><Relationship Id="rId33" Type="http://schemas.openxmlformats.org/officeDocument/2006/relationships/customXml" Target="../ink/ink631.xml"/><Relationship Id="rId38" Type="http://schemas.openxmlformats.org/officeDocument/2006/relationships/image" Target="../media/image2490.emf"/><Relationship Id="rId46" Type="http://schemas.openxmlformats.org/officeDocument/2006/relationships/image" Target="../media/image2540.emf"/><Relationship Id="rId59" Type="http://schemas.openxmlformats.org/officeDocument/2006/relationships/customXml" Target="../ink/ink644.xml"/><Relationship Id="rId67" Type="http://schemas.openxmlformats.org/officeDocument/2006/relationships/customXml" Target="../ink/ink648.xml"/><Relationship Id="rId20" Type="http://schemas.openxmlformats.org/officeDocument/2006/relationships/image" Target="../media/image2390.emf"/><Relationship Id="rId41" Type="http://schemas.openxmlformats.org/officeDocument/2006/relationships/customXml" Target="../ink/ink635.xml"/><Relationship Id="rId54" Type="http://schemas.openxmlformats.org/officeDocument/2006/relationships/image" Target="../media/image2580.emf"/><Relationship Id="rId62" Type="http://schemas.openxmlformats.org/officeDocument/2006/relationships/image" Target="../media/image2630.emf"/><Relationship Id="rId70" Type="http://schemas.openxmlformats.org/officeDocument/2006/relationships/image" Target="../media/image2670.emf"/><Relationship Id="rId1" Type="http://schemas.openxmlformats.org/officeDocument/2006/relationships/slideLayout" Target="../slideLayouts/slideLayout2.xml"/><Relationship Id="rId6" Type="http://schemas.openxmlformats.org/officeDocument/2006/relationships/diagramColors" Target="../diagrams/colors14.xml"/><Relationship Id="rId15" Type="http://schemas.openxmlformats.org/officeDocument/2006/relationships/customXml" Target="../ink/ink622.xml"/><Relationship Id="rId23" Type="http://schemas.openxmlformats.org/officeDocument/2006/relationships/customXml" Target="../ink/ink626.xml"/><Relationship Id="rId28" Type="http://schemas.openxmlformats.org/officeDocument/2006/relationships/image" Target="../media/image2440.emf"/><Relationship Id="rId36" Type="http://schemas.openxmlformats.org/officeDocument/2006/relationships/image" Target="../media/image2480.emf"/><Relationship Id="rId49" Type="http://schemas.openxmlformats.org/officeDocument/2006/relationships/customXml" Target="../ink/ink639.xml"/><Relationship Id="rId57" Type="http://schemas.openxmlformats.org/officeDocument/2006/relationships/customXml" Target="../ink/ink643.xml"/><Relationship Id="rId10" Type="http://schemas.openxmlformats.org/officeDocument/2006/relationships/image" Target="../media/image337.png"/><Relationship Id="rId31" Type="http://schemas.openxmlformats.org/officeDocument/2006/relationships/customXml" Target="../ink/ink630.xml"/><Relationship Id="rId44" Type="http://schemas.openxmlformats.org/officeDocument/2006/relationships/image" Target="../media/image2530.emf"/><Relationship Id="rId52" Type="http://schemas.openxmlformats.org/officeDocument/2006/relationships/image" Target="../media/image2570.emf"/><Relationship Id="rId60" Type="http://schemas.openxmlformats.org/officeDocument/2006/relationships/image" Target="../media/image2620.emf"/><Relationship Id="rId65" Type="http://schemas.openxmlformats.org/officeDocument/2006/relationships/customXml" Target="../ink/ink647.xml"/><Relationship Id="rId73" Type="http://schemas.openxmlformats.org/officeDocument/2006/relationships/customXml" Target="../ink/ink651.xml"/><Relationship Id="rId4" Type="http://schemas.openxmlformats.org/officeDocument/2006/relationships/diagramLayout" Target="../diagrams/layout14.xml"/><Relationship Id="rId9" Type="http://schemas.openxmlformats.org/officeDocument/2006/relationships/image" Target="../media/image336.png"/><Relationship Id="rId13" Type="http://schemas.openxmlformats.org/officeDocument/2006/relationships/customXml" Target="../ink/ink621.xml"/><Relationship Id="rId18" Type="http://schemas.openxmlformats.org/officeDocument/2006/relationships/image" Target="../media/image2380.emf"/><Relationship Id="rId39" Type="http://schemas.openxmlformats.org/officeDocument/2006/relationships/customXml" Target="../ink/ink634.xml"/><Relationship Id="rId34" Type="http://schemas.openxmlformats.org/officeDocument/2006/relationships/image" Target="../media/image2470.emf"/><Relationship Id="rId50" Type="http://schemas.openxmlformats.org/officeDocument/2006/relationships/image" Target="../media/image2560.emf"/><Relationship Id="rId55" Type="http://schemas.openxmlformats.org/officeDocument/2006/relationships/customXml" Target="../ink/ink642.xml"/><Relationship Id="rId7" Type="http://schemas.microsoft.com/office/2007/relationships/diagramDrawing" Target="../diagrams/drawing14.xml"/><Relationship Id="rId71" Type="http://schemas.openxmlformats.org/officeDocument/2006/relationships/customXml" Target="../ink/ink650.xml"/></Relationships>
</file>

<file path=ppt/slides/_rels/slide76.xml.rels><?xml version="1.0" encoding="UTF-8" standalone="yes"?>
<Relationships xmlns="http://schemas.openxmlformats.org/package/2006/relationships"><Relationship Id="rId117" Type="http://schemas.openxmlformats.org/officeDocument/2006/relationships/customXml" Target="../ink/ink705.xml"/><Relationship Id="rId21" Type="http://schemas.openxmlformats.org/officeDocument/2006/relationships/customXml" Target="../ink/ink657.xml"/><Relationship Id="rId42" Type="http://schemas.openxmlformats.org/officeDocument/2006/relationships/image" Target="../media/image2520.emf"/><Relationship Id="rId63" Type="http://schemas.openxmlformats.org/officeDocument/2006/relationships/customXml" Target="../ink/ink678.xml"/><Relationship Id="rId84" Type="http://schemas.openxmlformats.org/officeDocument/2006/relationships/image" Target="../media/image2750.emf"/><Relationship Id="rId138" Type="http://schemas.openxmlformats.org/officeDocument/2006/relationships/image" Target="../media/image3020.emf"/><Relationship Id="rId16" Type="http://schemas.openxmlformats.org/officeDocument/2006/relationships/image" Target="../media/image2370.emf"/><Relationship Id="rId107" Type="http://schemas.openxmlformats.org/officeDocument/2006/relationships/customXml" Target="../ink/ink700.xml"/><Relationship Id="rId11" Type="http://schemas.openxmlformats.org/officeDocument/2006/relationships/customXml" Target="../ink/ink652.xml"/><Relationship Id="rId32" Type="http://schemas.openxmlformats.org/officeDocument/2006/relationships/image" Target="../media/image2460.emf"/><Relationship Id="rId37" Type="http://schemas.openxmlformats.org/officeDocument/2006/relationships/customXml" Target="../ink/ink665.xml"/><Relationship Id="rId53" Type="http://schemas.openxmlformats.org/officeDocument/2006/relationships/customXml" Target="../ink/ink673.xml"/><Relationship Id="rId58" Type="http://schemas.openxmlformats.org/officeDocument/2006/relationships/image" Target="../media/image2610.emf"/><Relationship Id="rId74" Type="http://schemas.openxmlformats.org/officeDocument/2006/relationships/image" Target="../media/image2690.emf"/><Relationship Id="rId79" Type="http://schemas.openxmlformats.org/officeDocument/2006/relationships/customXml" Target="../ink/ink686.xml"/><Relationship Id="rId102" Type="http://schemas.openxmlformats.org/officeDocument/2006/relationships/image" Target="../media/image2840.emf"/><Relationship Id="rId123" Type="http://schemas.openxmlformats.org/officeDocument/2006/relationships/customXml" Target="../ink/ink708.xml"/><Relationship Id="rId128" Type="http://schemas.openxmlformats.org/officeDocument/2006/relationships/image" Target="../media/image2970.emf"/><Relationship Id="rId5" Type="http://schemas.openxmlformats.org/officeDocument/2006/relationships/diagramQuickStyle" Target="../diagrams/quickStyle15.xml"/><Relationship Id="rId90" Type="http://schemas.openxmlformats.org/officeDocument/2006/relationships/image" Target="../media/image2780.emf"/><Relationship Id="rId95" Type="http://schemas.openxmlformats.org/officeDocument/2006/relationships/customXml" Target="../ink/ink694.xml"/><Relationship Id="rId22" Type="http://schemas.openxmlformats.org/officeDocument/2006/relationships/image" Target="../media/image2411.emf"/><Relationship Id="rId27" Type="http://schemas.openxmlformats.org/officeDocument/2006/relationships/customXml" Target="../ink/ink660.xml"/><Relationship Id="rId43" Type="http://schemas.openxmlformats.org/officeDocument/2006/relationships/customXml" Target="../ink/ink668.xml"/><Relationship Id="rId48" Type="http://schemas.openxmlformats.org/officeDocument/2006/relationships/image" Target="../media/image2550.emf"/><Relationship Id="rId64" Type="http://schemas.openxmlformats.org/officeDocument/2006/relationships/image" Target="../media/image2640.emf"/><Relationship Id="rId69" Type="http://schemas.openxmlformats.org/officeDocument/2006/relationships/customXml" Target="../ink/ink681.xml"/><Relationship Id="rId113" Type="http://schemas.openxmlformats.org/officeDocument/2006/relationships/customXml" Target="../ink/ink703.xml"/><Relationship Id="rId118" Type="http://schemas.openxmlformats.org/officeDocument/2006/relationships/image" Target="../media/image2920.emf"/><Relationship Id="rId134" Type="http://schemas.openxmlformats.org/officeDocument/2006/relationships/image" Target="../media/image3000.emf"/><Relationship Id="rId139" Type="http://schemas.openxmlformats.org/officeDocument/2006/relationships/customXml" Target="../ink/ink716.xml"/><Relationship Id="rId80" Type="http://schemas.openxmlformats.org/officeDocument/2006/relationships/image" Target="../media/image2730.emf"/><Relationship Id="rId85" Type="http://schemas.openxmlformats.org/officeDocument/2006/relationships/customXml" Target="../ink/ink689.xml"/><Relationship Id="rId12" Type="http://schemas.openxmlformats.org/officeDocument/2006/relationships/image" Target="../media/image2350.emf"/><Relationship Id="rId17" Type="http://schemas.openxmlformats.org/officeDocument/2006/relationships/customXml" Target="../ink/ink655.xml"/><Relationship Id="rId33" Type="http://schemas.openxmlformats.org/officeDocument/2006/relationships/customXml" Target="../ink/ink663.xml"/><Relationship Id="rId38" Type="http://schemas.openxmlformats.org/officeDocument/2006/relationships/image" Target="../media/image2490.emf"/><Relationship Id="rId59" Type="http://schemas.openxmlformats.org/officeDocument/2006/relationships/customXml" Target="../ink/ink676.xml"/><Relationship Id="rId103" Type="http://schemas.openxmlformats.org/officeDocument/2006/relationships/customXml" Target="../ink/ink698.xml"/><Relationship Id="rId108" Type="http://schemas.openxmlformats.org/officeDocument/2006/relationships/image" Target="../media/image2870.emf"/><Relationship Id="rId124" Type="http://schemas.openxmlformats.org/officeDocument/2006/relationships/image" Target="../media/image2950.emf"/><Relationship Id="rId129" Type="http://schemas.openxmlformats.org/officeDocument/2006/relationships/customXml" Target="../ink/ink711.xml"/><Relationship Id="rId54" Type="http://schemas.openxmlformats.org/officeDocument/2006/relationships/image" Target="../media/image2580.emf"/><Relationship Id="rId70" Type="http://schemas.openxmlformats.org/officeDocument/2006/relationships/image" Target="../media/image2670.emf"/><Relationship Id="rId75" Type="http://schemas.openxmlformats.org/officeDocument/2006/relationships/customXml" Target="../ink/ink684.xml"/><Relationship Id="rId91" Type="http://schemas.openxmlformats.org/officeDocument/2006/relationships/customXml" Target="../ink/ink692.xml"/><Relationship Id="rId96" Type="http://schemas.openxmlformats.org/officeDocument/2006/relationships/image" Target="../media/image2811.emf"/><Relationship Id="rId140" Type="http://schemas.openxmlformats.org/officeDocument/2006/relationships/image" Target="../media/image3030.emf"/><Relationship Id="rId1" Type="http://schemas.openxmlformats.org/officeDocument/2006/relationships/slideLayout" Target="../slideLayouts/slideLayout2.xml"/><Relationship Id="rId6" Type="http://schemas.openxmlformats.org/officeDocument/2006/relationships/diagramColors" Target="../diagrams/colors15.xml"/><Relationship Id="rId23" Type="http://schemas.openxmlformats.org/officeDocument/2006/relationships/customXml" Target="../ink/ink658.xml"/><Relationship Id="rId28" Type="http://schemas.openxmlformats.org/officeDocument/2006/relationships/image" Target="../media/image2440.emf"/><Relationship Id="rId49" Type="http://schemas.openxmlformats.org/officeDocument/2006/relationships/customXml" Target="../ink/ink671.xml"/><Relationship Id="rId114" Type="http://schemas.openxmlformats.org/officeDocument/2006/relationships/image" Target="../media/image2900.emf"/><Relationship Id="rId119" Type="http://schemas.openxmlformats.org/officeDocument/2006/relationships/customXml" Target="../ink/ink706.xml"/><Relationship Id="rId44" Type="http://schemas.openxmlformats.org/officeDocument/2006/relationships/image" Target="../media/image2530.emf"/><Relationship Id="rId60" Type="http://schemas.openxmlformats.org/officeDocument/2006/relationships/image" Target="../media/image2620.emf"/><Relationship Id="rId65" Type="http://schemas.openxmlformats.org/officeDocument/2006/relationships/customXml" Target="../ink/ink679.xml"/><Relationship Id="rId81" Type="http://schemas.openxmlformats.org/officeDocument/2006/relationships/customXml" Target="../ink/ink687.xml"/><Relationship Id="rId86" Type="http://schemas.openxmlformats.org/officeDocument/2006/relationships/image" Target="../media/image2760.emf"/><Relationship Id="rId130" Type="http://schemas.openxmlformats.org/officeDocument/2006/relationships/image" Target="../media/image2980.emf"/><Relationship Id="rId135" Type="http://schemas.openxmlformats.org/officeDocument/2006/relationships/customXml" Target="../ink/ink714.xml"/><Relationship Id="rId13" Type="http://schemas.openxmlformats.org/officeDocument/2006/relationships/customXml" Target="../ink/ink653.xml"/><Relationship Id="rId18" Type="http://schemas.openxmlformats.org/officeDocument/2006/relationships/image" Target="../media/image2380.emf"/><Relationship Id="rId39" Type="http://schemas.openxmlformats.org/officeDocument/2006/relationships/customXml" Target="../ink/ink666.xml"/><Relationship Id="rId109" Type="http://schemas.openxmlformats.org/officeDocument/2006/relationships/customXml" Target="../ink/ink701.xml"/><Relationship Id="rId34" Type="http://schemas.openxmlformats.org/officeDocument/2006/relationships/image" Target="../media/image2470.emf"/><Relationship Id="rId50" Type="http://schemas.openxmlformats.org/officeDocument/2006/relationships/image" Target="../media/image2560.emf"/><Relationship Id="rId55" Type="http://schemas.openxmlformats.org/officeDocument/2006/relationships/customXml" Target="../ink/ink674.xml"/><Relationship Id="rId76" Type="http://schemas.openxmlformats.org/officeDocument/2006/relationships/image" Target="../media/image2710.emf"/><Relationship Id="rId97" Type="http://schemas.openxmlformats.org/officeDocument/2006/relationships/customXml" Target="../ink/ink695.xml"/><Relationship Id="rId104" Type="http://schemas.openxmlformats.org/officeDocument/2006/relationships/image" Target="../media/image2850.emf"/><Relationship Id="rId120" Type="http://schemas.openxmlformats.org/officeDocument/2006/relationships/image" Target="../media/image2930.emf"/><Relationship Id="rId125" Type="http://schemas.openxmlformats.org/officeDocument/2006/relationships/customXml" Target="../ink/ink709.xml"/><Relationship Id="rId7" Type="http://schemas.microsoft.com/office/2007/relationships/diagramDrawing" Target="../diagrams/drawing15.xml"/><Relationship Id="rId71" Type="http://schemas.openxmlformats.org/officeDocument/2006/relationships/customXml" Target="../ink/ink682.xml"/><Relationship Id="rId92" Type="http://schemas.openxmlformats.org/officeDocument/2006/relationships/image" Target="../media/image2790.emf"/><Relationship Id="rId2" Type="http://schemas.openxmlformats.org/officeDocument/2006/relationships/notesSlide" Target="../notesSlides/notesSlide76.xml"/><Relationship Id="rId29" Type="http://schemas.openxmlformats.org/officeDocument/2006/relationships/customXml" Target="../ink/ink661.xml"/><Relationship Id="rId24" Type="http://schemas.openxmlformats.org/officeDocument/2006/relationships/image" Target="../media/image2420.emf"/><Relationship Id="rId40" Type="http://schemas.openxmlformats.org/officeDocument/2006/relationships/image" Target="../media/image2510.emf"/><Relationship Id="rId45" Type="http://schemas.openxmlformats.org/officeDocument/2006/relationships/customXml" Target="../ink/ink669.xml"/><Relationship Id="rId66" Type="http://schemas.openxmlformats.org/officeDocument/2006/relationships/image" Target="../media/image2650.emf"/><Relationship Id="rId87" Type="http://schemas.openxmlformats.org/officeDocument/2006/relationships/customXml" Target="../ink/ink690.xml"/><Relationship Id="rId110" Type="http://schemas.openxmlformats.org/officeDocument/2006/relationships/image" Target="../media/image2880.emf"/><Relationship Id="rId115" Type="http://schemas.openxmlformats.org/officeDocument/2006/relationships/customXml" Target="../ink/ink704.xml"/><Relationship Id="rId131" Type="http://schemas.openxmlformats.org/officeDocument/2006/relationships/customXml" Target="../ink/ink712.xml"/><Relationship Id="rId136" Type="http://schemas.openxmlformats.org/officeDocument/2006/relationships/image" Target="../media/image3010.emf"/><Relationship Id="rId61" Type="http://schemas.openxmlformats.org/officeDocument/2006/relationships/customXml" Target="../ink/ink677.xml"/><Relationship Id="rId82" Type="http://schemas.openxmlformats.org/officeDocument/2006/relationships/image" Target="../media/image2740.emf"/><Relationship Id="rId19" Type="http://schemas.openxmlformats.org/officeDocument/2006/relationships/customXml" Target="../ink/ink656.xml"/><Relationship Id="rId14" Type="http://schemas.openxmlformats.org/officeDocument/2006/relationships/image" Target="../media/image2360.emf"/><Relationship Id="rId30" Type="http://schemas.openxmlformats.org/officeDocument/2006/relationships/image" Target="../media/image2450.emf"/><Relationship Id="rId35" Type="http://schemas.openxmlformats.org/officeDocument/2006/relationships/customXml" Target="../ink/ink664.xml"/><Relationship Id="rId56" Type="http://schemas.openxmlformats.org/officeDocument/2006/relationships/image" Target="../media/image2590.emf"/><Relationship Id="rId77" Type="http://schemas.openxmlformats.org/officeDocument/2006/relationships/customXml" Target="../ink/ink685.xml"/><Relationship Id="rId100" Type="http://schemas.openxmlformats.org/officeDocument/2006/relationships/image" Target="../media/image2830.emf"/><Relationship Id="rId105" Type="http://schemas.openxmlformats.org/officeDocument/2006/relationships/customXml" Target="../ink/ink699.xml"/><Relationship Id="rId126" Type="http://schemas.openxmlformats.org/officeDocument/2006/relationships/image" Target="../media/image2960.emf"/><Relationship Id="rId8" Type="http://schemas.openxmlformats.org/officeDocument/2006/relationships/image" Target="../media/image335.png"/><Relationship Id="rId51" Type="http://schemas.openxmlformats.org/officeDocument/2006/relationships/customXml" Target="../ink/ink672.xml"/><Relationship Id="rId72" Type="http://schemas.openxmlformats.org/officeDocument/2006/relationships/image" Target="../media/image2680.emf"/><Relationship Id="rId93" Type="http://schemas.openxmlformats.org/officeDocument/2006/relationships/customXml" Target="../ink/ink693.xml"/><Relationship Id="rId98" Type="http://schemas.openxmlformats.org/officeDocument/2006/relationships/image" Target="../media/image2820.emf"/><Relationship Id="rId121" Type="http://schemas.openxmlformats.org/officeDocument/2006/relationships/customXml" Target="../ink/ink707.xml"/><Relationship Id="rId3" Type="http://schemas.openxmlformats.org/officeDocument/2006/relationships/diagramData" Target="../diagrams/data15.xml"/><Relationship Id="rId25" Type="http://schemas.openxmlformats.org/officeDocument/2006/relationships/customXml" Target="../ink/ink659.xml"/><Relationship Id="rId46" Type="http://schemas.openxmlformats.org/officeDocument/2006/relationships/image" Target="../media/image2540.emf"/><Relationship Id="rId67" Type="http://schemas.openxmlformats.org/officeDocument/2006/relationships/customXml" Target="../ink/ink680.xml"/><Relationship Id="rId116" Type="http://schemas.openxmlformats.org/officeDocument/2006/relationships/image" Target="../media/image2912.emf"/><Relationship Id="rId137" Type="http://schemas.openxmlformats.org/officeDocument/2006/relationships/customXml" Target="../ink/ink715.xml"/><Relationship Id="rId20" Type="http://schemas.openxmlformats.org/officeDocument/2006/relationships/image" Target="../media/image2390.emf"/><Relationship Id="rId41" Type="http://schemas.openxmlformats.org/officeDocument/2006/relationships/customXml" Target="../ink/ink667.xml"/><Relationship Id="rId62" Type="http://schemas.openxmlformats.org/officeDocument/2006/relationships/image" Target="../media/image2630.emf"/><Relationship Id="rId83" Type="http://schemas.openxmlformats.org/officeDocument/2006/relationships/customXml" Target="../ink/ink688.xml"/><Relationship Id="rId88" Type="http://schemas.openxmlformats.org/officeDocument/2006/relationships/image" Target="../media/image2770.emf"/><Relationship Id="rId111" Type="http://schemas.openxmlformats.org/officeDocument/2006/relationships/customXml" Target="../ink/ink702.xml"/><Relationship Id="rId132" Type="http://schemas.openxmlformats.org/officeDocument/2006/relationships/image" Target="../media/image2990.emf"/><Relationship Id="rId15" Type="http://schemas.openxmlformats.org/officeDocument/2006/relationships/customXml" Target="../ink/ink654.xml"/><Relationship Id="rId36" Type="http://schemas.openxmlformats.org/officeDocument/2006/relationships/image" Target="../media/image2480.emf"/><Relationship Id="rId57" Type="http://schemas.openxmlformats.org/officeDocument/2006/relationships/customXml" Target="../ink/ink675.xml"/><Relationship Id="rId106" Type="http://schemas.openxmlformats.org/officeDocument/2006/relationships/image" Target="../media/image2860.emf"/><Relationship Id="rId127" Type="http://schemas.openxmlformats.org/officeDocument/2006/relationships/customXml" Target="../ink/ink710.xml"/><Relationship Id="rId10" Type="http://schemas.openxmlformats.org/officeDocument/2006/relationships/image" Target="../media/image337.png"/><Relationship Id="rId31" Type="http://schemas.openxmlformats.org/officeDocument/2006/relationships/customXml" Target="../ink/ink662.xml"/><Relationship Id="rId52" Type="http://schemas.openxmlformats.org/officeDocument/2006/relationships/image" Target="../media/image2570.emf"/><Relationship Id="rId73" Type="http://schemas.openxmlformats.org/officeDocument/2006/relationships/customXml" Target="../ink/ink683.xml"/><Relationship Id="rId78" Type="http://schemas.openxmlformats.org/officeDocument/2006/relationships/image" Target="../media/image2720.emf"/><Relationship Id="rId94" Type="http://schemas.openxmlformats.org/officeDocument/2006/relationships/image" Target="../media/image2800.emf"/><Relationship Id="rId99" Type="http://schemas.openxmlformats.org/officeDocument/2006/relationships/customXml" Target="../ink/ink696.xml"/><Relationship Id="rId101" Type="http://schemas.openxmlformats.org/officeDocument/2006/relationships/customXml" Target="../ink/ink697.xml"/><Relationship Id="rId122" Type="http://schemas.openxmlformats.org/officeDocument/2006/relationships/image" Target="../media/image2940.emf"/><Relationship Id="rId4" Type="http://schemas.openxmlformats.org/officeDocument/2006/relationships/diagramLayout" Target="../diagrams/layout15.xml"/><Relationship Id="rId9" Type="http://schemas.openxmlformats.org/officeDocument/2006/relationships/image" Target="../media/image336.png"/><Relationship Id="rId26" Type="http://schemas.openxmlformats.org/officeDocument/2006/relationships/image" Target="../media/image2430.emf"/><Relationship Id="rId47" Type="http://schemas.openxmlformats.org/officeDocument/2006/relationships/customXml" Target="../ink/ink670.xml"/><Relationship Id="rId68" Type="http://schemas.openxmlformats.org/officeDocument/2006/relationships/image" Target="../media/image2660.emf"/><Relationship Id="rId89" Type="http://schemas.openxmlformats.org/officeDocument/2006/relationships/customXml" Target="../ink/ink691.xml"/><Relationship Id="rId112" Type="http://schemas.openxmlformats.org/officeDocument/2006/relationships/image" Target="../media/image2890.emf"/><Relationship Id="rId133" Type="http://schemas.openxmlformats.org/officeDocument/2006/relationships/customXml" Target="../ink/ink7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724.xml"/><Relationship Id="rId26" Type="http://schemas.openxmlformats.org/officeDocument/2006/relationships/customXml" Target="../ink/ink728.xml"/><Relationship Id="rId3" Type="http://schemas.openxmlformats.org/officeDocument/2006/relationships/image" Target="../media/image338.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721.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78.xml"/><Relationship Id="rId16" Type="http://schemas.openxmlformats.org/officeDocument/2006/relationships/customXml" Target="../ink/ink723.xml"/><Relationship Id="rId20" Type="http://schemas.openxmlformats.org/officeDocument/2006/relationships/customXml" Target="../ink/ink725.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718.xml"/><Relationship Id="rId11" Type="http://schemas.openxmlformats.org/officeDocument/2006/relationships/image" Target="../media/image1340.emf"/><Relationship Id="rId24" Type="http://schemas.openxmlformats.org/officeDocument/2006/relationships/customXml" Target="../ink/ink727.xml"/><Relationship Id="rId32" Type="http://schemas.openxmlformats.org/officeDocument/2006/relationships/customXml" Target="../ink/ink731.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729.xml"/><Relationship Id="rId10" Type="http://schemas.openxmlformats.org/officeDocument/2006/relationships/customXml" Target="../ink/ink720.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717.xml"/><Relationship Id="rId9" Type="http://schemas.openxmlformats.org/officeDocument/2006/relationships/image" Target="../media/image1330.emf"/><Relationship Id="rId14" Type="http://schemas.openxmlformats.org/officeDocument/2006/relationships/customXml" Target="../ink/ink722.xml"/><Relationship Id="rId22" Type="http://schemas.openxmlformats.org/officeDocument/2006/relationships/customXml" Target="../ink/ink726.xml"/><Relationship Id="rId27" Type="http://schemas.openxmlformats.org/officeDocument/2006/relationships/image" Target="../media/image1420.emf"/><Relationship Id="rId30" Type="http://schemas.openxmlformats.org/officeDocument/2006/relationships/customXml" Target="../ink/ink730.xml"/><Relationship Id="rId8" Type="http://schemas.openxmlformats.org/officeDocument/2006/relationships/customXml" Target="../ink/ink719.xml"/></Relationships>
</file>

<file path=ppt/slides/_rels/slide79.xml.rels><?xml version="1.0" encoding="UTF-8" standalone="yes"?>
<Relationships xmlns="http://schemas.openxmlformats.org/package/2006/relationships"><Relationship Id="rId13" Type="http://schemas.openxmlformats.org/officeDocument/2006/relationships/image" Target="../media/image1510.emf"/><Relationship Id="rId18" Type="http://schemas.openxmlformats.org/officeDocument/2006/relationships/customXml" Target="../ink/ink739.xml"/><Relationship Id="rId26" Type="http://schemas.openxmlformats.org/officeDocument/2006/relationships/customXml" Target="../ink/ink743.xml"/><Relationship Id="rId3" Type="http://schemas.openxmlformats.org/officeDocument/2006/relationships/image" Target="../media/image339.png"/><Relationship Id="rId21" Type="http://schemas.openxmlformats.org/officeDocument/2006/relationships/image" Target="../media/image1550.emf"/><Relationship Id="rId34" Type="http://schemas.openxmlformats.org/officeDocument/2006/relationships/customXml" Target="../ink/ink747.xml"/><Relationship Id="rId7" Type="http://schemas.openxmlformats.org/officeDocument/2006/relationships/image" Target="../media/image1480.emf"/><Relationship Id="rId12" Type="http://schemas.openxmlformats.org/officeDocument/2006/relationships/customXml" Target="../ink/ink736.xml"/><Relationship Id="rId17" Type="http://schemas.openxmlformats.org/officeDocument/2006/relationships/image" Target="../media/image1530.emf"/><Relationship Id="rId25" Type="http://schemas.openxmlformats.org/officeDocument/2006/relationships/image" Target="../media/image1570.emf"/><Relationship Id="rId33" Type="http://schemas.openxmlformats.org/officeDocument/2006/relationships/image" Target="../media/image1610.emf"/><Relationship Id="rId2" Type="http://schemas.openxmlformats.org/officeDocument/2006/relationships/notesSlide" Target="../notesSlides/notesSlide79.xml"/><Relationship Id="rId16" Type="http://schemas.openxmlformats.org/officeDocument/2006/relationships/customXml" Target="../ink/ink738.xml"/><Relationship Id="rId20" Type="http://schemas.openxmlformats.org/officeDocument/2006/relationships/customXml" Target="../ink/ink740.xml"/><Relationship Id="rId29" Type="http://schemas.openxmlformats.org/officeDocument/2006/relationships/image" Target="../media/image1590.emf"/><Relationship Id="rId1" Type="http://schemas.openxmlformats.org/officeDocument/2006/relationships/slideLayout" Target="../slideLayouts/slideLayout2.xml"/><Relationship Id="rId6" Type="http://schemas.openxmlformats.org/officeDocument/2006/relationships/customXml" Target="../ink/ink733.xml"/><Relationship Id="rId11" Type="http://schemas.openxmlformats.org/officeDocument/2006/relationships/image" Target="../media/image1500.emf"/><Relationship Id="rId24" Type="http://schemas.openxmlformats.org/officeDocument/2006/relationships/customXml" Target="../ink/ink742.xml"/><Relationship Id="rId32" Type="http://schemas.openxmlformats.org/officeDocument/2006/relationships/customXml" Target="../ink/ink746.xml"/><Relationship Id="rId5" Type="http://schemas.openxmlformats.org/officeDocument/2006/relationships/image" Target="../media/image1470.emf"/><Relationship Id="rId15" Type="http://schemas.openxmlformats.org/officeDocument/2006/relationships/image" Target="../media/image1520.emf"/><Relationship Id="rId23" Type="http://schemas.openxmlformats.org/officeDocument/2006/relationships/image" Target="../media/image1560.emf"/><Relationship Id="rId28" Type="http://schemas.openxmlformats.org/officeDocument/2006/relationships/customXml" Target="../ink/ink744.xml"/><Relationship Id="rId10" Type="http://schemas.openxmlformats.org/officeDocument/2006/relationships/customXml" Target="../ink/ink735.xml"/><Relationship Id="rId19" Type="http://schemas.openxmlformats.org/officeDocument/2006/relationships/image" Target="../media/image1540.emf"/><Relationship Id="rId31" Type="http://schemas.openxmlformats.org/officeDocument/2006/relationships/image" Target="../media/image1600.emf"/><Relationship Id="rId4" Type="http://schemas.openxmlformats.org/officeDocument/2006/relationships/customXml" Target="../ink/ink732.xml"/><Relationship Id="rId9" Type="http://schemas.openxmlformats.org/officeDocument/2006/relationships/image" Target="../media/image1490.emf"/><Relationship Id="rId14" Type="http://schemas.openxmlformats.org/officeDocument/2006/relationships/customXml" Target="../ink/ink737.xml"/><Relationship Id="rId22" Type="http://schemas.openxmlformats.org/officeDocument/2006/relationships/customXml" Target="../ink/ink741.xml"/><Relationship Id="rId27" Type="http://schemas.openxmlformats.org/officeDocument/2006/relationships/image" Target="../media/image1580.emf"/><Relationship Id="rId30" Type="http://schemas.openxmlformats.org/officeDocument/2006/relationships/customXml" Target="../ink/ink745.xml"/><Relationship Id="rId35" Type="http://schemas.openxmlformats.org/officeDocument/2006/relationships/image" Target="../media/image1620.emf"/><Relationship Id="rId8" Type="http://schemas.openxmlformats.org/officeDocument/2006/relationships/customXml" Target="../ink/ink734.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xmlns=""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xmlns=""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xmlns=""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xmlns=""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xmlns=""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xmlns=""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xmlns=""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xmlns=""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xmlns=""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xmlns=""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xmlns=""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xmlns=""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xmlns=""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xmlns=""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xmlns=""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xmlns=""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xmlns=""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xmlns=""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xmlns=""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xmlns=""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xmlns=""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xmlns=""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xmlns=""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xmlns=""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xmlns=""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xmlns=""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xmlns=""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xmlns=""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xmlns=""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xmlns=""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xmlns=""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xmlns=""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xmlns=""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xmlns=""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xmlns=""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xmlns=""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xmlns=""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xmlns=""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xmlns=""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xmlns="" id="{6706CD91-18B2-456B-867A-8BDAC4AA0CF6}"/>
                  </a:ext>
                </a:extLst>
              </p14:cNvPr>
              <p14:cNvContentPartPr/>
              <p14:nvPr/>
            </p14:nvContentPartPr>
            <p14:xfrm>
              <a:off x="8681700" y="3922669"/>
              <a:ext cx="501120" cy="865440"/>
            </p14:xfrm>
          </p:contentPart>
        </mc:Choice>
        <mc:Fallback xmlns="">
          <p:pic>
            <p:nvPicPr>
              <p:cNvPr id="8" name="Ink 7">
                <a:extLst>
                  <a:ext uri="{FF2B5EF4-FFF2-40B4-BE49-F238E27FC236}">
                    <a16:creationId xmlns="" xmlns:a16="http://schemas.microsoft.com/office/drawing/2014/main" xmlns:p14="http://schemas.microsoft.com/office/powerpoint/2010/main" id="{6706CD91-18B2-456B-867A-8BDAC4AA0CF6}"/>
                  </a:ext>
                </a:extLst>
              </p:cNvPr>
              <p:cNvPicPr/>
              <p:nvPr/>
            </p:nvPicPr>
            <p:blipFill>
              <a:blip r:embed="rId5"/>
              <a:stretch>
                <a:fillRect/>
              </a:stretch>
            </p:blipFill>
            <p:spPr>
              <a:xfrm>
                <a:off x="8671620" y="3908629"/>
                <a:ext cx="518760" cy="88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xmlns="" id="{CFE5F35F-9573-4B3C-983A-77046FCFDA8E}"/>
                  </a:ext>
                </a:extLst>
              </p14:cNvPr>
              <p14:cNvContentPartPr/>
              <p14:nvPr/>
            </p14:nvContentPartPr>
            <p14:xfrm>
              <a:off x="9312060" y="4466989"/>
              <a:ext cx="86040" cy="137880"/>
            </p14:xfrm>
          </p:contentPart>
        </mc:Choice>
        <mc:Fallback xmlns="">
          <p:pic>
            <p:nvPicPr>
              <p:cNvPr id="9" name="Ink 8">
                <a:extLst>
                  <a:ext uri="{FF2B5EF4-FFF2-40B4-BE49-F238E27FC236}">
                    <a16:creationId xmlns="" xmlns:a16="http://schemas.microsoft.com/office/drawing/2014/main" xmlns:p14="http://schemas.microsoft.com/office/powerpoint/2010/main" id="{CFE5F35F-9573-4B3C-983A-77046FCFDA8E}"/>
                  </a:ext>
                </a:extLst>
              </p:cNvPr>
              <p:cNvPicPr/>
              <p:nvPr/>
            </p:nvPicPr>
            <p:blipFill>
              <a:blip r:embed="rId7"/>
              <a:stretch>
                <a:fillRect/>
              </a:stretch>
            </p:blipFill>
            <p:spPr>
              <a:xfrm>
                <a:off x="9301620" y="4452949"/>
                <a:ext cx="101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4059164A-0A4D-42DB-A15D-24A49CEBA381}"/>
                  </a:ext>
                </a:extLst>
              </p14:cNvPr>
              <p14:cNvContentPartPr/>
              <p14:nvPr/>
            </p14:nvContentPartPr>
            <p14:xfrm>
              <a:off x="9545700" y="4391029"/>
              <a:ext cx="322920" cy="201240"/>
            </p14:xfrm>
          </p:contentPart>
        </mc:Choice>
        <mc:Fallback xmlns="">
          <p:pic>
            <p:nvPicPr>
              <p:cNvPr id="10" name="Ink 9">
                <a:extLst>
                  <a:ext uri="{FF2B5EF4-FFF2-40B4-BE49-F238E27FC236}">
                    <a16:creationId xmlns="" xmlns:a16="http://schemas.microsoft.com/office/drawing/2014/main" xmlns:p14="http://schemas.microsoft.com/office/powerpoint/2010/main" id="{4059164A-0A4D-42DB-A15D-24A49CEBA381}"/>
                  </a:ext>
                </a:extLst>
              </p:cNvPr>
              <p:cNvPicPr/>
              <p:nvPr/>
            </p:nvPicPr>
            <p:blipFill>
              <a:blip r:embed="rId9"/>
              <a:stretch>
                <a:fillRect/>
              </a:stretch>
            </p:blipFill>
            <p:spPr>
              <a:xfrm>
                <a:off x="9533820" y="4376964"/>
                <a:ext cx="344520" cy="2239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xmlns="" id="{74E491F7-69EF-4B03-BD8A-887140F8038F}"/>
                  </a:ext>
                </a:extLst>
              </p14:cNvPr>
              <p14:cNvContentPartPr/>
              <p14:nvPr/>
            </p14:nvContentPartPr>
            <p14:xfrm>
              <a:off x="10392060" y="4126069"/>
              <a:ext cx="246600" cy="268920"/>
            </p14:xfrm>
          </p:contentPart>
        </mc:Choice>
        <mc:Fallback xmlns="">
          <p:pic>
            <p:nvPicPr>
              <p:cNvPr id="17" name="Ink 16">
                <a:extLst>
                  <a:ext uri="{FF2B5EF4-FFF2-40B4-BE49-F238E27FC236}">
                    <a16:creationId xmlns="" xmlns:a16="http://schemas.microsoft.com/office/drawing/2014/main" xmlns:p14="http://schemas.microsoft.com/office/powerpoint/2010/main" id="{74E491F7-69EF-4B03-BD8A-887140F8038F}"/>
                  </a:ext>
                </a:extLst>
              </p:cNvPr>
              <p:cNvPicPr/>
              <p:nvPr/>
            </p:nvPicPr>
            <p:blipFill>
              <a:blip r:embed="rId11"/>
              <a:stretch>
                <a:fillRect/>
              </a:stretch>
            </p:blipFill>
            <p:spPr>
              <a:xfrm>
                <a:off x="10375500" y="4113829"/>
                <a:ext cx="2703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0662ADBD-F019-4CE9-AE8F-C1FF0FE2CB3F}"/>
                  </a:ext>
                </a:extLst>
              </p14:cNvPr>
              <p14:cNvContentPartPr/>
              <p14:nvPr/>
            </p14:nvContentPartPr>
            <p14:xfrm>
              <a:off x="10759260" y="4182589"/>
              <a:ext cx="198720" cy="110520"/>
            </p14:xfrm>
          </p:contentPart>
        </mc:Choice>
        <mc:Fallback xmlns="">
          <p:pic>
            <p:nvPicPr>
              <p:cNvPr id="18" name="Ink 17">
                <a:extLst>
                  <a:ext uri="{FF2B5EF4-FFF2-40B4-BE49-F238E27FC236}">
                    <a16:creationId xmlns="" xmlns:a16="http://schemas.microsoft.com/office/drawing/2014/main" xmlns:p14="http://schemas.microsoft.com/office/powerpoint/2010/main" id="{0662ADBD-F019-4CE9-AE8F-C1FF0FE2CB3F}"/>
                  </a:ext>
                </a:extLst>
              </p:cNvPr>
              <p:cNvPicPr/>
              <p:nvPr/>
            </p:nvPicPr>
            <p:blipFill>
              <a:blip r:embed="rId13"/>
              <a:stretch>
                <a:fillRect/>
              </a:stretch>
            </p:blipFill>
            <p:spPr>
              <a:xfrm>
                <a:off x="10751700" y="4170389"/>
                <a:ext cx="210960" cy="13169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a16="http://schemas.microsoft.com/office/drawing/2014/main" xmlns="" id="{09C0B62B-8DD4-4992-B6EF-98199B4BEF3D}"/>
                  </a:ext>
                </a:extLst>
              </p14:cNvPr>
              <p14:cNvContentPartPr/>
              <p14:nvPr/>
            </p14:nvContentPartPr>
            <p14:xfrm>
              <a:off x="11183340" y="3587869"/>
              <a:ext cx="340920" cy="542880"/>
            </p14:xfrm>
          </p:contentPart>
        </mc:Choice>
        <mc:Fallback xmlns="">
          <p:pic>
            <p:nvPicPr>
              <p:cNvPr id="43" name="Ink 42">
                <a:extLst>
                  <a:ext uri="{FF2B5EF4-FFF2-40B4-BE49-F238E27FC236}">
                    <a16:creationId xmlns="" xmlns:a16="http://schemas.microsoft.com/office/drawing/2014/main" xmlns:p14="http://schemas.microsoft.com/office/powerpoint/2010/main" id="{09C0B62B-8DD4-4992-B6EF-98199B4BEF3D}"/>
                  </a:ext>
                </a:extLst>
              </p:cNvPr>
              <p:cNvPicPr/>
              <p:nvPr/>
            </p:nvPicPr>
            <p:blipFill>
              <a:blip r:embed="rId15"/>
              <a:stretch>
                <a:fillRect/>
              </a:stretch>
            </p:blipFill>
            <p:spPr>
              <a:xfrm>
                <a:off x="11168236" y="3574189"/>
                <a:ext cx="363936"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xmlns="" id="{E5EE07E9-E9CE-41C6-8DF2-D2267D8B2721}"/>
                  </a:ext>
                </a:extLst>
              </p14:cNvPr>
              <p14:cNvContentPartPr/>
              <p14:nvPr/>
            </p14:nvContentPartPr>
            <p14:xfrm>
              <a:off x="11620740" y="3644749"/>
              <a:ext cx="218160" cy="405360"/>
            </p14:xfrm>
          </p:contentPart>
        </mc:Choice>
        <mc:Fallback xmlns="">
          <p:pic>
            <p:nvPicPr>
              <p:cNvPr id="47" name="Ink 46">
                <a:extLst>
                  <a:ext uri="{FF2B5EF4-FFF2-40B4-BE49-F238E27FC236}">
                    <a16:creationId xmlns="" xmlns:a16="http://schemas.microsoft.com/office/drawing/2014/main" xmlns:p14="http://schemas.microsoft.com/office/powerpoint/2010/main" id="{E5EE07E9-E9CE-41C6-8DF2-D2267D8B2721}"/>
                  </a:ext>
                </a:extLst>
              </p:cNvPr>
              <p:cNvPicPr/>
              <p:nvPr/>
            </p:nvPicPr>
            <p:blipFill>
              <a:blip r:embed="rId17"/>
              <a:stretch>
                <a:fillRect/>
              </a:stretch>
            </p:blipFill>
            <p:spPr>
              <a:xfrm>
                <a:off x="11607060" y="3632869"/>
                <a:ext cx="2368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xmlns="" id="{4C4EE54A-3A52-4B19-9752-094822BB0F63}"/>
                  </a:ext>
                </a:extLst>
              </p14:cNvPr>
              <p14:cNvContentPartPr/>
              <p14:nvPr/>
            </p14:nvContentPartPr>
            <p14:xfrm>
              <a:off x="11924220" y="3782629"/>
              <a:ext cx="91080" cy="153720"/>
            </p14:xfrm>
          </p:contentPart>
        </mc:Choice>
        <mc:Fallback xmlns="">
          <p:pic>
            <p:nvPicPr>
              <p:cNvPr id="48" name="Ink 47">
                <a:extLst>
                  <a:ext uri="{FF2B5EF4-FFF2-40B4-BE49-F238E27FC236}">
                    <a16:creationId xmlns="" xmlns:a16="http://schemas.microsoft.com/office/drawing/2014/main" xmlns:p14="http://schemas.microsoft.com/office/powerpoint/2010/main" id="{4C4EE54A-3A52-4B19-9752-094822BB0F63}"/>
                  </a:ext>
                </a:extLst>
              </p:cNvPr>
              <p:cNvPicPr/>
              <p:nvPr/>
            </p:nvPicPr>
            <p:blipFill>
              <a:blip r:embed="rId19"/>
              <a:stretch>
                <a:fillRect/>
              </a:stretch>
            </p:blipFill>
            <p:spPr>
              <a:xfrm>
                <a:off x="11910180" y="3769309"/>
                <a:ext cx="113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a16="http://schemas.microsoft.com/office/drawing/2014/main" xmlns="" id="{0F466904-EE9F-4B40-8BBE-71CD25EA6290}"/>
                  </a:ext>
                </a:extLst>
              </p14:cNvPr>
              <p14:cNvContentPartPr/>
              <p14:nvPr/>
            </p14:nvContentPartPr>
            <p14:xfrm>
              <a:off x="12113580" y="3713509"/>
              <a:ext cx="39600" cy="172080"/>
            </p14:xfrm>
          </p:contentPart>
        </mc:Choice>
        <mc:Fallback xmlns="">
          <p:pic>
            <p:nvPicPr>
              <p:cNvPr id="49" name="Ink 48">
                <a:extLst>
                  <a:ext uri="{FF2B5EF4-FFF2-40B4-BE49-F238E27FC236}">
                    <a16:creationId xmlns="" xmlns:a16="http://schemas.microsoft.com/office/drawing/2014/main" xmlns:p14="http://schemas.microsoft.com/office/powerpoint/2010/main" id="{0F466904-EE9F-4B40-8BBE-71CD25EA6290}"/>
                  </a:ext>
                </a:extLst>
              </p:cNvPr>
              <p:cNvPicPr/>
              <p:nvPr/>
            </p:nvPicPr>
            <p:blipFill>
              <a:blip r:embed="rId21"/>
              <a:stretch>
                <a:fillRect/>
              </a:stretch>
            </p:blipFill>
            <p:spPr>
              <a:xfrm>
                <a:off x="12100620" y="3705229"/>
                <a:ext cx="6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xmlns="" id="{DF71E55C-1D2B-4150-B218-645C96877979}"/>
                  </a:ext>
                </a:extLst>
              </p14:cNvPr>
              <p14:cNvContentPartPr/>
              <p14:nvPr/>
            </p14:nvContentPartPr>
            <p14:xfrm>
              <a:off x="9288300" y="4934269"/>
              <a:ext cx="230760" cy="203040"/>
            </p14:xfrm>
          </p:contentPart>
        </mc:Choice>
        <mc:Fallback xmlns="">
          <p:pic>
            <p:nvPicPr>
              <p:cNvPr id="50" name="Ink 49">
                <a:extLst>
                  <a:ext uri="{FF2B5EF4-FFF2-40B4-BE49-F238E27FC236}">
                    <a16:creationId xmlns="" xmlns:a16="http://schemas.microsoft.com/office/drawing/2014/main" xmlns:p14="http://schemas.microsoft.com/office/powerpoint/2010/main" id="{DF71E55C-1D2B-4150-B218-645C96877979}"/>
                  </a:ext>
                </a:extLst>
              </p:cNvPr>
              <p:cNvPicPr/>
              <p:nvPr/>
            </p:nvPicPr>
            <p:blipFill>
              <a:blip r:embed="rId23"/>
              <a:stretch>
                <a:fillRect/>
              </a:stretch>
            </p:blipFill>
            <p:spPr>
              <a:xfrm>
                <a:off x="9276780" y="4924909"/>
                <a:ext cx="247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a16="http://schemas.microsoft.com/office/drawing/2014/main" xmlns="" id="{6FE6925C-173E-4617-A739-901A11F97256}"/>
                  </a:ext>
                </a:extLst>
              </p14:cNvPr>
              <p14:cNvContentPartPr/>
              <p14:nvPr/>
            </p14:nvContentPartPr>
            <p14:xfrm>
              <a:off x="9619500" y="4916269"/>
              <a:ext cx="69480" cy="149760"/>
            </p14:xfrm>
          </p:contentPart>
        </mc:Choice>
        <mc:Fallback xmlns="">
          <p:pic>
            <p:nvPicPr>
              <p:cNvPr id="51" name="Ink 50">
                <a:extLst>
                  <a:ext uri="{FF2B5EF4-FFF2-40B4-BE49-F238E27FC236}">
                    <a16:creationId xmlns="" xmlns:a16="http://schemas.microsoft.com/office/drawing/2014/main" xmlns:p14="http://schemas.microsoft.com/office/powerpoint/2010/main" id="{6FE6925C-173E-4617-A739-901A11F97256}"/>
                  </a:ext>
                </a:extLst>
              </p:cNvPr>
              <p:cNvPicPr/>
              <p:nvPr/>
            </p:nvPicPr>
            <p:blipFill>
              <a:blip r:embed="rId25"/>
              <a:stretch>
                <a:fillRect/>
              </a:stretch>
            </p:blipFill>
            <p:spPr>
              <a:xfrm>
                <a:off x="9607980" y="4906526"/>
                <a:ext cx="86040" cy="16455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xmlns="" id="{258D7DB1-CEEA-4C4E-8BDA-BA37CD09823B}"/>
                  </a:ext>
                </a:extLst>
              </p14:cNvPr>
              <p14:cNvContentPartPr/>
              <p14:nvPr/>
            </p14:nvContentPartPr>
            <p14:xfrm>
              <a:off x="9875100" y="4780189"/>
              <a:ext cx="27360" cy="375480"/>
            </p14:xfrm>
          </p:contentPart>
        </mc:Choice>
        <mc:Fallback xmlns="">
          <p:pic>
            <p:nvPicPr>
              <p:cNvPr id="52" name="Ink 51">
                <a:extLst>
                  <a:ext uri="{FF2B5EF4-FFF2-40B4-BE49-F238E27FC236}">
                    <a16:creationId xmlns="" xmlns:a16="http://schemas.microsoft.com/office/drawing/2014/main" xmlns:p14="http://schemas.microsoft.com/office/powerpoint/2010/main" id="{258D7DB1-CEEA-4C4E-8BDA-BA37CD09823B}"/>
                  </a:ext>
                </a:extLst>
              </p:cNvPr>
              <p:cNvPicPr/>
              <p:nvPr/>
            </p:nvPicPr>
            <p:blipFill>
              <a:blip r:embed="rId27"/>
              <a:stretch>
                <a:fillRect/>
              </a:stretch>
            </p:blipFill>
            <p:spPr>
              <a:xfrm>
                <a:off x="9862860" y="4771909"/>
                <a:ext cx="489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a:extLst>
                  <a:ext uri="{FF2B5EF4-FFF2-40B4-BE49-F238E27FC236}">
                    <a16:creationId xmlns:a16="http://schemas.microsoft.com/office/drawing/2014/main" xmlns="" id="{701444B0-5B3F-4597-AA01-A8041CB4EBCC}"/>
                  </a:ext>
                </a:extLst>
              </p14:cNvPr>
              <p14:cNvContentPartPr/>
              <p14:nvPr/>
            </p14:nvContentPartPr>
            <p14:xfrm>
              <a:off x="9819660" y="4883509"/>
              <a:ext cx="23760" cy="101880"/>
            </p14:xfrm>
          </p:contentPart>
        </mc:Choice>
        <mc:Fallback xmlns="">
          <p:pic>
            <p:nvPicPr>
              <p:cNvPr id="53" name="Ink 52">
                <a:extLst>
                  <a:ext uri="{FF2B5EF4-FFF2-40B4-BE49-F238E27FC236}">
                    <a16:creationId xmlns="" xmlns:a16="http://schemas.microsoft.com/office/drawing/2014/main" xmlns:p14="http://schemas.microsoft.com/office/powerpoint/2010/main" id="{701444B0-5B3F-4597-AA01-A8041CB4EBCC}"/>
                  </a:ext>
                </a:extLst>
              </p:cNvPr>
              <p:cNvPicPr/>
              <p:nvPr/>
            </p:nvPicPr>
            <p:blipFill>
              <a:blip r:embed="rId29"/>
              <a:stretch>
                <a:fillRect/>
              </a:stretch>
            </p:blipFill>
            <p:spPr>
              <a:xfrm>
                <a:off x="9809940" y="4873789"/>
                <a:ext cx="38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xmlns="" id="{E311C4CC-BB43-4FCE-A2BA-4D0D97952260}"/>
                  </a:ext>
                </a:extLst>
              </p14:cNvPr>
              <p14:cNvContentPartPr/>
              <p14:nvPr/>
            </p14:nvContentPartPr>
            <p14:xfrm>
              <a:off x="10006860" y="4816189"/>
              <a:ext cx="58680" cy="245160"/>
            </p14:xfrm>
          </p:contentPart>
        </mc:Choice>
        <mc:Fallback xmlns="">
          <p:pic>
            <p:nvPicPr>
              <p:cNvPr id="54" name="Ink 53">
                <a:extLst>
                  <a:ext uri="{FF2B5EF4-FFF2-40B4-BE49-F238E27FC236}">
                    <a16:creationId xmlns="" xmlns:a16="http://schemas.microsoft.com/office/drawing/2014/main" xmlns:p14="http://schemas.microsoft.com/office/powerpoint/2010/main" id="{E311C4CC-BB43-4FCE-A2BA-4D0D97952260}"/>
                  </a:ext>
                </a:extLst>
              </p:cNvPr>
              <p:cNvPicPr/>
              <p:nvPr/>
            </p:nvPicPr>
            <p:blipFill>
              <a:blip r:embed="rId31"/>
              <a:stretch>
                <a:fillRect/>
              </a:stretch>
            </p:blipFill>
            <p:spPr>
              <a:xfrm>
                <a:off x="9992100" y="4806109"/>
                <a:ext cx="835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9" name="Ink 58">
                <a:extLst>
                  <a:ext uri="{FF2B5EF4-FFF2-40B4-BE49-F238E27FC236}">
                    <a16:creationId xmlns:a16="http://schemas.microsoft.com/office/drawing/2014/main" xmlns="" id="{168BE173-7E4F-4984-ACD6-942C2352D93D}"/>
                  </a:ext>
                </a:extLst>
              </p14:cNvPr>
              <p14:cNvContentPartPr/>
              <p14:nvPr/>
            </p14:nvContentPartPr>
            <p14:xfrm>
              <a:off x="10550820" y="4557709"/>
              <a:ext cx="239040" cy="329040"/>
            </p14:xfrm>
          </p:contentPart>
        </mc:Choice>
        <mc:Fallback xmlns="">
          <p:pic>
            <p:nvPicPr>
              <p:cNvPr id="59" name="Ink 58">
                <a:extLst>
                  <a:ext uri="{FF2B5EF4-FFF2-40B4-BE49-F238E27FC236}">
                    <a16:creationId xmlns="" xmlns:a16="http://schemas.microsoft.com/office/drawing/2014/main" xmlns:p14="http://schemas.microsoft.com/office/powerpoint/2010/main" id="{168BE173-7E4F-4984-ACD6-942C2352D93D}"/>
                  </a:ext>
                </a:extLst>
              </p:cNvPr>
              <p:cNvPicPr/>
              <p:nvPr/>
            </p:nvPicPr>
            <p:blipFill>
              <a:blip r:embed="rId33"/>
              <a:stretch>
                <a:fillRect/>
              </a:stretch>
            </p:blipFill>
            <p:spPr>
              <a:xfrm>
                <a:off x="10541460" y="4546189"/>
                <a:ext cx="2570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2" name="Ink 61">
                <a:extLst>
                  <a:ext uri="{FF2B5EF4-FFF2-40B4-BE49-F238E27FC236}">
                    <a16:creationId xmlns:a16="http://schemas.microsoft.com/office/drawing/2014/main" xmlns="" id="{1FC5AD99-C1A8-4843-8E23-63FE68C8E3BF}"/>
                  </a:ext>
                </a:extLst>
              </p14:cNvPr>
              <p14:cNvContentPartPr/>
              <p14:nvPr/>
            </p14:nvContentPartPr>
            <p14:xfrm>
              <a:off x="11229780" y="4345309"/>
              <a:ext cx="200520" cy="580320"/>
            </p14:xfrm>
          </p:contentPart>
        </mc:Choice>
        <mc:Fallback xmlns="">
          <p:pic>
            <p:nvPicPr>
              <p:cNvPr id="62" name="Ink 61">
                <a:extLst>
                  <a:ext uri="{FF2B5EF4-FFF2-40B4-BE49-F238E27FC236}">
                    <a16:creationId xmlns="" xmlns:a16="http://schemas.microsoft.com/office/drawing/2014/main" xmlns:p14="http://schemas.microsoft.com/office/powerpoint/2010/main" id="{1FC5AD99-C1A8-4843-8E23-63FE68C8E3BF}"/>
                  </a:ext>
                </a:extLst>
              </p:cNvPr>
              <p:cNvPicPr/>
              <p:nvPr/>
            </p:nvPicPr>
            <p:blipFill>
              <a:blip r:embed="rId35"/>
              <a:stretch>
                <a:fillRect/>
              </a:stretch>
            </p:blipFill>
            <p:spPr>
              <a:xfrm>
                <a:off x="11213580" y="4335229"/>
                <a:ext cx="22392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a16="http://schemas.microsoft.com/office/drawing/2014/main" xmlns="" id="{6FE3211E-17A3-4DF6-B7B6-A5431CA17185}"/>
                  </a:ext>
                </a:extLst>
              </p14:cNvPr>
              <p14:cNvContentPartPr/>
              <p14:nvPr/>
            </p14:nvContentPartPr>
            <p14:xfrm>
              <a:off x="11498700" y="4633669"/>
              <a:ext cx="106560" cy="166320"/>
            </p14:xfrm>
          </p:contentPart>
        </mc:Choice>
        <mc:Fallback xmlns="">
          <p:pic>
            <p:nvPicPr>
              <p:cNvPr id="63" name="Ink 62">
                <a:extLst>
                  <a:ext uri="{FF2B5EF4-FFF2-40B4-BE49-F238E27FC236}">
                    <a16:creationId xmlns="" xmlns:a16="http://schemas.microsoft.com/office/drawing/2014/main" xmlns:p14="http://schemas.microsoft.com/office/powerpoint/2010/main" id="{6FE3211E-17A3-4DF6-B7B6-A5431CA17185}"/>
                  </a:ext>
                </a:extLst>
              </p:cNvPr>
              <p:cNvPicPr/>
              <p:nvPr/>
            </p:nvPicPr>
            <p:blipFill>
              <a:blip r:embed="rId37"/>
              <a:stretch>
                <a:fillRect/>
              </a:stretch>
            </p:blipFill>
            <p:spPr>
              <a:xfrm>
                <a:off x="11482084" y="4619300"/>
                <a:ext cx="132929" cy="19469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4" name="Ink 63">
                <a:extLst>
                  <a:ext uri="{FF2B5EF4-FFF2-40B4-BE49-F238E27FC236}">
                    <a16:creationId xmlns:a16="http://schemas.microsoft.com/office/drawing/2014/main" xmlns="" id="{1B3C2766-B3DE-46BE-AE69-346F07DC4B89}"/>
                  </a:ext>
                </a:extLst>
              </p14:cNvPr>
              <p14:cNvContentPartPr/>
              <p14:nvPr/>
            </p14:nvContentPartPr>
            <p14:xfrm>
              <a:off x="11708580" y="4573909"/>
              <a:ext cx="68040" cy="227520"/>
            </p14:xfrm>
          </p:contentPart>
        </mc:Choice>
        <mc:Fallback xmlns="">
          <p:pic>
            <p:nvPicPr>
              <p:cNvPr id="64" name="Ink 63">
                <a:extLst>
                  <a:ext uri="{FF2B5EF4-FFF2-40B4-BE49-F238E27FC236}">
                    <a16:creationId xmlns="" xmlns:a16="http://schemas.microsoft.com/office/drawing/2014/main" xmlns:p14="http://schemas.microsoft.com/office/powerpoint/2010/main" id="{1B3C2766-B3DE-46BE-AE69-346F07DC4B89}"/>
                  </a:ext>
                </a:extLst>
              </p:cNvPr>
              <p:cNvPicPr/>
              <p:nvPr/>
            </p:nvPicPr>
            <p:blipFill>
              <a:blip r:embed="rId39"/>
              <a:stretch>
                <a:fillRect/>
              </a:stretch>
            </p:blipFill>
            <p:spPr>
              <a:xfrm>
                <a:off x="11691208" y="4559869"/>
                <a:ext cx="99527"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7" name="Ink 66">
                <a:extLst>
                  <a:ext uri="{FF2B5EF4-FFF2-40B4-BE49-F238E27FC236}">
                    <a16:creationId xmlns:a16="http://schemas.microsoft.com/office/drawing/2014/main" xmlns="" id="{CFD3BD4E-E67D-4912-8367-9E4DDE4446C3}"/>
                  </a:ext>
                </a:extLst>
              </p14:cNvPr>
              <p14:cNvContentPartPr/>
              <p14:nvPr/>
            </p14:nvContentPartPr>
            <p14:xfrm>
              <a:off x="11856900" y="4330549"/>
              <a:ext cx="161640" cy="460440"/>
            </p14:xfrm>
          </p:contentPart>
        </mc:Choice>
        <mc:Fallback xmlns="">
          <p:pic>
            <p:nvPicPr>
              <p:cNvPr id="67" name="Ink 66">
                <a:extLst>
                  <a:ext uri="{FF2B5EF4-FFF2-40B4-BE49-F238E27FC236}">
                    <a16:creationId xmlns="" xmlns:a16="http://schemas.microsoft.com/office/drawing/2014/main" xmlns:p14="http://schemas.microsoft.com/office/powerpoint/2010/main" id="{CFD3BD4E-E67D-4912-8367-9E4DDE4446C3}"/>
                  </a:ext>
                </a:extLst>
              </p:cNvPr>
              <p:cNvPicPr/>
              <p:nvPr/>
            </p:nvPicPr>
            <p:blipFill>
              <a:blip r:embed="rId41"/>
              <a:stretch>
                <a:fillRect/>
              </a:stretch>
            </p:blipFill>
            <p:spPr>
              <a:xfrm>
                <a:off x="11847540" y="4321189"/>
                <a:ext cx="17604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0" name="Ink 69">
                <a:extLst>
                  <a:ext uri="{FF2B5EF4-FFF2-40B4-BE49-F238E27FC236}">
                    <a16:creationId xmlns:a16="http://schemas.microsoft.com/office/drawing/2014/main" xmlns="" id="{1E2F6E83-0501-47FA-BC0A-489B1883FA4E}"/>
                  </a:ext>
                </a:extLst>
              </p14:cNvPr>
              <p14:cNvContentPartPr/>
              <p14:nvPr/>
            </p14:nvContentPartPr>
            <p14:xfrm>
              <a:off x="10431660" y="5195629"/>
              <a:ext cx="167040" cy="429120"/>
            </p14:xfrm>
          </p:contentPart>
        </mc:Choice>
        <mc:Fallback xmlns="">
          <p:pic>
            <p:nvPicPr>
              <p:cNvPr id="70" name="Ink 69">
                <a:extLst>
                  <a:ext uri="{FF2B5EF4-FFF2-40B4-BE49-F238E27FC236}">
                    <a16:creationId xmlns="" xmlns:a16="http://schemas.microsoft.com/office/drawing/2014/main" xmlns:p14="http://schemas.microsoft.com/office/powerpoint/2010/main" id="{1E2F6E83-0501-47FA-BC0A-489B1883FA4E}"/>
                  </a:ext>
                </a:extLst>
              </p:cNvPr>
              <p:cNvPicPr/>
              <p:nvPr/>
            </p:nvPicPr>
            <p:blipFill>
              <a:blip r:embed="rId43"/>
              <a:stretch>
                <a:fillRect/>
              </a:stretch>
            </p:blipFill>
            <p:spPr>
              <a:xfrm>
                <a:off x="10416540" y="5181949"/>
                <a:ext cx="18972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1" name="Ink 70">
                <a:extLst>
                  <a:ext uri="{FF2B5EF4-FFF2-40B4-BE49-F238E27FC236}">
                    <a16:creationId xmlns:a16="http://schemas.microsoft.com/office/drawing/2014/main" xmlns="" id="{81FCD929-065B-40A1-8514-4363803E95AC}"/>
                  </a:ext>
                </a:extLst>
              </p14:cNvPr>
              <p14:cNvContentPartPr/>
              <p14:nvPr/>
            </p14:nvContentPartPr>
            <p14:xfrm>
              <a:off x="10745220" y="5044789"/>
              <a:ext cx="138960" cy="486000"/>
            </p14:xfrm>
          </p:contentPart>
        </mc:Choice>
        <mc:Fallback xmlns="">
          <p:pic>
            <p:nvPicPr>
              <p:cNvPr id="71" name="Ink 70">
                <a:extLst>
                  <a:ext uri="{FF2B5EF4-FFF2-40B4-BE49-F238E27FC236}">
                    <a16:creationId xmlns="" xmlns:a16="http://schemas.microsoft.com/office/drawing/2014/main" xmlns:p14="http://schemas.microsoft.com/office/powerpoint/2010/main" id="{81FCD929-065B-40A1-8514-4363803E95AC}"/>
                  </a:ext>
                </a:extLst>
              </p:cNvPr>
              <p:cNvPicPr/>
              <p:nvPr/>
            </p:nvPicPr>
            <p:blipFill>
              <a:blip r:embed="rId45"/>
              <a:stretch>
                <a:fillRect/>
              </a:stretch>
            </p:blipFill>
            <p:spPr>
              <a:xfrm>
                <a:off x="10732260" y="5036509"/>
                <a:ext cx="15660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2" name="Ink 71">
                <a:extLst>
                  <a:ext uri="{FF2B5EF4-FFF2-40B4-BE49-F238E27FC236}">
                    <a16:creationId xmlns:a16="http://schemas.microsoft.com/office/drawing/2014/main" xmlns="" id="{0C4B0715-A9C9-4A98-B6A8-4588A9BF8380}"/>
                  </a:ext>
                </a:extLst>
              </p14:cNvPr>
              <p14:cNvContentPartPr/>
              <p14:nvPr/>
            </p14:nvContentPartPr>
            <p14:xfrm>
              <a:off x="10964460" y="5445109"/>
              <a:ext cx="13680" cy="88560"/>
            </p14:xfrm>
          </p:contentPart>
        </mc:Choice>
        <mc:Fallback xmlns="">
          <p:pic>
            <p:nvPicPr>
              <p:cNvPr id="72" name="Ink 71">
                <a:extLst>
                  <a:ext uri="{FF2B5EF4-FFF2-40B4-BE49-F238E27FC236}">
                    <a16:creationId xmlns="" xmlns:a16="http://schemas.microsoft.com/office/drawing/2014/main" xmlns:p14="http://schemas.microsoft.com/office/powerpoint/2010/main" id="{0C4B0715-A9C9-4A98-B6A8-4588A9BF8380}"/>
                  </a:ext>
                </a:extLst>
              </p:cNvPr>
              <p:cNvPicPr/>
              <p:nvPr/>
            </p:nvPicPr>
            <p:blipFill>
              <a:blip r:embed="rId47"/>
              <a:stretch>
                <a:fillRect/>
              </a:stretch>
            </p:blipFill>
            <p:spPr>
              <a:xfrm>
                <a:off x="10955820" y="5436469"/>
                <a:ext cx="26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3" name="Ink 72">
                <a:extLst>
                  <a:ext uri="{FF2B5EF4-FFF2-40B4-BE49-F238E27FC236}">
                    <a16:creationId xmlns:a16="http://schemas.microsoft.com/office/drawing/2014/main" xmlns="" id="{39BD93EC-C43A-4882-93EF-ACDECCCCF191}"/>
                  </a:ext>
                </a:extLst>
              </p14:cNvPr>
              <p14:cNvContentPartPr/>
              <p14:nvPr/>
            </p14:nvContentPartPr>
            <p14:xfrm>
              <a:off x="11002980" y="5322709"/>
              <a:ext cx="2520" cy="4680"/>
            </p14:xfrm>
          </p:contentPart>
        </mc:Choice>
        <mc:Fallback xmlns="">
          <p:pic>
            <p:nvPicPr>
              <p:cNvPr id="73" name="Ink 72">
                <a:extLst>
                  <a:ext uri="{FF2B5EF4-FFF2-40B4-BE49-F238E27FC236}">
                    <a16:creationId xmlns="" xmlns:a16="http://schemas.microsoft.com/office/drawing/2014/main" xmlns:p14="http://schemas.microsoft.com/office/powerpoint/2010/main" id="{39BD93EC-C43A-4882-93EF-ACDECCCCF191}"/>
                  </a:ext>
                </a:extLst>
              </p:cNvPr>
              <p:cNvPicPr/>
              <p:nvPr/>
            </p:nvPicPr>
            <p:blipFill>
              <a:blip r:embed="rId49"/>
              <a:stretch>
                <a:fillRect/>
              </a:stretch>
            </p:blipFill>
            <p:spPr>
              <a:xfrm>
                <a:off x="10997940" y="5316589"/>
                <a:ext cx="136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4" name="Ink 73">
                <a:extLst>
                  <a:ext uri="{FF2B5EF4-FFF2-40B4-BE49-F238E27FC236}">
                    <a16:creationId xmlns:a16="http://schemas.microsoft.com/office/drawing/2014/main" xmlns="" id="{E7E4F922-C8D6-41AB-B3E7-DEE5BA7C6D65}"/>
                  </a:ext>
                </a:extLst>
              </p14:cNvPr>
              <p14:cNvContentPartPr/>
              <p14:nvPr/>
            </p14:nvContentPartPr>
            <p14:xfrm>
              <a:off x="11155980" y="5336029"/>
              <a:ext cx="56880" cy="261720"/>
            </p14:xfrm>
          </p:contentPart>
        </mc:Choice>
        <mc:Fallback xmlns="">
          <p:pic>
            <p:nvPicPr>
              <p:cNvPr id="74" name="Ink 73">
                <a:extLst>
                  <a:ext uri="{FF2B5EF4-FFF2-40B4-BE49-F238E27FC236}">
                    <a16:creationId xmlns="" xmlns:a16="http://schemas.microsoft.com/office/drawing/2014/main" xmlns:p14="http://schemas.microsoft.com/office/powerpoint/2010/main" id="{E7E4F922-C8D6-41AB-B3E7-DEE5BA7C6D65}"/>
                  </a:ext>
                </a:extLst>
              </p:cNvPr>
              <p:cNvPicPr/>
              <p:nvPr/>
            </p:nvPicPr>
            <p:blipFill>
              <a:blip r:embed="rId51"/>
              <a:stretch>
                <a:fillRect/>
              </a:stretch>
            </p:blipFill>
            <p:spPr>
              <a:xfrm>
                <a:off x="11140500" y="5323429"/>
                <a:ext cx="896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5" name="Ink 74">
                <a:extLst>
                  <a:ext uri="{FF2B5EF4-FFF2-40B4-BE49-F238E27FC236}">
                    <a16:creationId xmlns:a16="http://schemas.microsoft.com/office/drawing/2014/main" xmlns="" id="{0B5EB207-D868-49CA-B907-076458FB7617}"/>
                  </a:ext>
                </a:extLst>
              </p14:cNvPr>
              <p14:cNvContentPartPr/>
              <p14:nvPr/>
            </p14:nvContentPartPr>
            <p14:xfrm>
              <a:off x="11399700" y="5552749"/>
              <a:ext cx="10440" cy="4680"/>
            </p14:xfrm>
          </p:contentPart>
        </mc:Choice>
        <mc:Fallback xmlns="">
          <p:pic>
            <p:nvPicPr>
              <p:cNvPr id="75" name="Ink 74">
                <a:extLst>
                  <a:ext uri="{FF2B5EF4-FFF2-40B4-BE49-F238E27FC236}">
                    <a16:creationId xmlns="" xmlns:a16="http://schemas.microsoft.com/office/drawing/2014/main" xmlns:p14="http://schemas.microsoft.com/office/powerpoint/2010/main" id="{0B5EB207-D868-49CA-B907-076458FB7617}"/>
                  </a:ext>
                </a:extLst>
              </p:cNvPr>
              <p:cNvPicPr/>
              <p:nvPr/>
            </p:nvPicPr>
            <p:blipFill>
              <a:blip r:embed="rId53"/>
              <a:stretch>
                <a:fillRect/>
              </a:stretch>
            </p:blipFill>
            <p:spPr>
              <a:xfrm>
                <a:off x="11383294" y="5540715"/>
                <a:ext cx="42879" cy="3008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6" name="Ink 75">
                <a:extLst>
                  <a:ext uri="{FF2B5EF4-FFF2-40B4-BE49-F238E27FC236}">
                    <a16:creationId xmlns:a16="http://schemas.microsoft.com/office/drawing/2014/main" xmlns="" id="{856A5CE3-7AD9-403D-8E87-7CC35431E1C4}"/>
                  </a:ext>
                </a:extLst>
              </p14:cNvPr>
              <p14:cNvContentPartPr/>
              <p14:nvPr/>
            </p14:nvContentPartPr>
            <p14:xfrm>
              <a:off x="11429940" y="5119309"/>
              <a:ext cx="12240" cy="210960"/>
            </p14:xfrm>
          </p:contentPart>
        </mc:Choice>
        <mc:Fallback xmlns="">
          <p:pic>
            <p:nvPicPr>
              <p:cNvPr id="76" name="Ink 75">
                <a:extLst>
                  <a:ext uri="{FF2B5EF4-FFF2-40B4-BE49-F238E27FC236}">
                    <a16:creationId xmlns="" xmlns:a16="http://schemas.microsoft.com/office/drawing/2014/main" xmlns:p14="http://schemas.microsoft.com/office/powerpoint/2010/main" id="{856A5CE3-7AD9-403D-8E87-7CC35431E1C4}"/>
                  </a:ext>
                </a:extLst>
              </p:cNvPr>
              <p:cNvPicPr/>
              <p:nvPr/>
            </p:nvPicPr>
            <p:blipFill>
              <a:blip r:embed="rId55"/>
              <a:stretch>
                <a:fillRect/>
              </a:stretch>
            </p:blipFill>
            <p:spPr>
              <a:xfrm>
                <a:off x="11415900" y="5107069"/>
                <a:ext cx="3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9" name="Ink 78">
                <a:extLst>
                  <a:ext uri="{FF2B5EF4-FFF2-40B4-BE49-F238E27FC236}">
                    <a16:creationId xmlns:a16="http://schemas.microsoft.com/office/drawing/2014/main" xmlns="" id="{0C0F8B90-0BC7-4CF1-A97C-8A17AE13D02C}"/>
                  </a:ext>
                </a:extLst>
              </p14:cNvPr>
              <p14:cNvContentPartPr/>
              <p14:nvPr/>
            </p14:nvContentPartPr>
            <p14:xfrm>
              <a:off x="9515460" y="5423509"/>
              <a:ext cx="444960" cy="846720"/>
            </p14:xfrm>
          </p:contentPart>
        </mc:Choice>
        <mc:Fallback xmlns="">
          <p:pic>
            <p:nvPicPr>
              <p:cNvPr id="79" name="Ink 78">
                <a:extLst>
                  <a:ext uri="{FF2B5EF4-FFF2-40B4-BE49-F238E27FC236}">
                    <a16:creationId xmlns="" xmlns:a16="http://schemas.microsoft.com/office/drawing/2014/main" xmlns:p14="http://schemas.microsoft.com/office/powerpoint/2010/main" id="{0C0F8B90-0BC7-4CF1-A97C-8A17AE13D02C}"/>
                  </a:ext>
                </a:extLst>
              </p:cNvPr>
              <p:cNvPicPr/>
              <p:nvPr/>
            </p:nvPicPr>
            <p:blipFill>
              <a:blip r:embed="rId57"/>
              <a:stretch>
                <a:fillRect/>
              </a:stretch>
            </p:blipFill>
            <p:spPr>
              <a:xfrm>
                <a:off x="9503580" y="5414865"/>
                <a:ext cx="467640" cy="863287"/>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xmlns=""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xmlns=""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xmlns=""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xmlns=""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xmlns=""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xmlns=""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xmlns=""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xmlns=""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xmlns=""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xmlns=""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xmlns=""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xmlns=""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xmlns=""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xmlns=""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xmlns=""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xmlns=""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xmlns=""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xmlns=""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xmlns=""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xmlns=""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xmlns=""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xmlns=""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xmlns=""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xmlns=""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xmlns=""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xmlns=""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xmlns=""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xmlns=""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xmlns=""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xmlns=""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xmlns=""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xmlns=""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xmlns=""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xmlns=""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xmlns=""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xmlns=""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xmlns=""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xmlns=""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xmlns=""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xmlns=""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xmlns=""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xmlns=""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xmlns=""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xmlns=""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xmlns=""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xmlns=""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xmlns=""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xmlns=""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xmlns=""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xmlns=""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xmlns=""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xmlns=""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xmlns=""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xmlns=""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xmlns=""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xmlns=""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xmlns=""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xmlns=""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xmlns=""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xmlns=""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xmlns=""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xmlns=""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xmlns=""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xmlns=""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xmlns="" id="{56C34D7B-B88C-40D0-84D1-76C4BA954ABB}"/>
                  </a:ext>
                </a:extLst>
              </p14:cNvPr>
              <p14:cNvContentPartPr/>
              <p14:nvPr/>
            </p14:nvContentPartPr>
            <p14:xfrm>
              <a:off x="3976158" y="1822357"/>
              <a:ext cx="3537000" cy="1739520"/>
            </p14:xfrm>
          </p:contentPart>
        </mc:Choice>
        <mc:Fallback xmlns="">
          <p:pic>
            <p:nvPicPr>
              <p:cNvPr id="8" name="Ink 7">
                <a:extLst>
                  <a:ext uri="{FF2B5EF4-FFF2-40B4-BE49-F238E27FC236}">
                    <a16:creationId xmlns:a16="http://schemas.microsoft.com/office/drawing/2014/main" id="{56C34D7B-B88C-40D0-84D1-76C4BA954ABB}"/>
                  </a:ext>
                </a:extLst>
              </p:cNvPr>
              <p:cNvPicPr/>
              <p:nvPr/>
            </p:nvPicPr>
            <p:blipFill>
              <a:blip r:embed="rId4"/>
              <a:stretch>
                <a:fillRect/>
              </a:stretch>
            </p:blipFill>
            <p:spPr>
              <a:xfrm>
                <a:off x="3961816" y="1807957"/>
                <a:ext cx="3564966" cy="1767600"/>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xmlns=""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xmlns=""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xmlns=""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xmlns=""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xmlns=""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xmlns=""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xmlns=""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xmlns=""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xmlns=""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xmlns=""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xmlns=""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xmlns=""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xmlns=""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xmlns=""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xmlns=""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xmlns=""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xmlns=""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xmlns=""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xmlns=""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xmlns=""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xmlns=""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xmlns=""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xmlns=""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xmlns=""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xmlns=""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xmlns=""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xmlns=""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xmlns=""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xmlns=""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xmlns=""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xmlns=""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xmlns=""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xmlns=""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xmlns=""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xmlns=""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xmlns=""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xmlns=""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xmlns=""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xmlns=""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xmlns=""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xmlns=""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xmlns=""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xmlns=""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xmlns=""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xmlns=""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xmlns=""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xmlns=""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xmlns=""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xmlns=""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xmlns=""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xmlns=""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xmlns=""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xmlns=""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xmlns=""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xmlns=""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xmlns=""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xmlns=""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xmlns=""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xmlns=""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xmlns=""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xmlns=""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xmlns=""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xmlns=""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xmlns=""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xmlns=""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xmlns=""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xmlns=""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xmlns=""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xmlns=""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xmlns=""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xmlns=""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xmlns=""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xmlns=""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xmlns=""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xmlns=""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xmlns=""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xmlns=""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xmlns=""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xmlns=""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xmlns=""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xmlns=""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xmlns=""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xmlns=""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xmlns=""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xmlns=""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xmlns=""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xmlns=""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xmlns=""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xmlns=""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xmlns=""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xmlns=""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xmlns=""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xmlns=""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xmlns=""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xmlns=""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xmlns=""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spTree>
    <p:extLst>
      <p:ext uri="{BB962C8B-B14F-4D97-AF65-F5344CB8AC3E}">
        <p14:creationId xmlns:p14="http://schemas.microsoft.com/office/powerpoint/2010/main" val="379691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DC64FD14-BC39-4D2C-BE33-11055726DDC5}"/>
                  </a:ext>
                </a:extLst>
              </p14:cNvPr>
              <p14:cNvContentPartPr/>
              <p14:nvPr/>
            </p14:nvContentPartPr>
            <p14:xfrm>
              <a:off x="2608751" y="4765308"/>
              <a:ext cx="1517760" cy="638640"/>
            </p14:xfrm>
          </p:contentPart>
        </mc:Choice>
        <mc:Fallback xmlns="">
          <p:pic>
            <p:nvPicPr>
              <p:cNvPr id="4" name="Ink 3">
                <a:extLst>
                  <a:ext uri="{FF2B5EF4-FFF2-40B4-BE49-F238E27FC236}">
                    <a16:creationId xmlns:a16="http://schemas.microsoft.com/office/drawing/2014/main" id="{DC64FD14-BC39-4D2C-BE33-11055726DDC5}"/>
                  </a:ext>
                </a:extLst>
              </p:cNvPr>
              <p:cNvPicPr/>
              <p:nvPr/>
            </p:nvPicPr>
            <p:blipFill>
              <a:blip r:embed="rId5"/>
              <a:stretch>
                <a:fillRect/>
              </a:stretch>
            </p:blipFill>
            <p:spPr>
              <a:xfrm>
                <a:off x="2599391" y="4755948"/>
                <a:ext cx="1536480" cy="657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xmlns="" id="{3D29851A-D788-4DA8-9C62-38C33BBD7B87}"/>
                  </a:ext>
                </a:extLst>
              </p14:cNvPr>
              <p14:cNvContentPartPr/>
              <p14:nvPr/>
            </p14:nvContentPartPr>
            <p14:xfrm>
              <a:off x="8906231" y="5641908"/>
              <a:ext cx="127800" cy="99720"/>
            </p14:xfrm>
          </p:contentPart>
        </mc:Choice>
        <mc:Fallback xmlns="">
          <p:pic>
            <p:nvPicPr>
              <p:cNvPr id="19" name="Ink 18">
                <a:extLst>
                  <a:ext uri="{FF2B5EF4-FFF2-40B4-BE49-F238E27FC236}">
                    <a16:creationId xmlns:a16="http://schemas.microsoft.com/office/drawing/2014/main" id="{3D29851A-D788-4DA8-9C62-38C33BBD7B87}"/>
                  </a:ext>
                </a:extLst>
              </p:cNvPr>
              <p:cNvPicPr/>
              <p:nvPr/>
            </p:nvPicPr>
            <p:blipFill>
              <a:blip r:embed="rId7"/>
              <a:stretch>
                <a:fillRect/>
              </a:stretch>
            </p:blipFill>
            <p:spPr>
              <a:xfrm>
                <a:off x="8896871" y="5632548"/>
                <a:ext cx="1465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xmlns="" id="{90ADE37A-2BA7-49D3-8244-0AB82F593B2E}"/>
                  </a:ext>
                </a:extLst>
              </p14:cNvPr>
              <p14:cNvContentPartPr/>
              <p14:nvPr/>
            </p14:nvContentPartPr>
            <p14:xfrm>
              <a:off x="9128711" y="5533548"/>
              <a:ext cx="91080" cy="287280"/>
            </p14:xfrm>
          </p:contentPart>
        </mc:Choice>
        <mc:Fallback xmlns="">
          <p:pic>
            <p:nvPicPr>
              <p:cNvPr id="20" name="Ink 19">
                <a:extLst>
                  <a:ext uri="{FF2B5EF4-FFF2-40B4-BE49-F238E27FC236}">
                    <a16:creationId xmlns:a16="http://schemas.microsoft.com/office/drawing/2014/main" id="{90ADE37A-2BA7-49D3-8244-0AB82F593B2E}"/>
                  </a:ext>
                </a:extLst>
              </p:cNvPr>
              <p:cNvPicPr/>
              <p:nvPr/>
            </p:nvPicPr>
            <p:blipFill>
              <a:blip r:embed="rId9"/>
              <a:stretch>
                <a:fillRect/>
              </a:stretch>
            </p:blipFill>
            <p:spPr>
              <a:xfrm>
                <a:off x="9119351" y="5524188"/>
                <a:ext cx="1098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xmlns="" id="{22DD6258-B751-4268-A79D-0ADCCF908965}"/>
                  </a:ext>
                </a:extLst>
              </p14:cNvPr>
              <p14:cNvContentPartPr/>
              <p14:nvPr/>
            </p14:nvContentPartPr>
            <p14:xfrm>
              <a:off x="9309431" y="5660268"/>
              <a:ext cx="205560" cy="163800"/>
            </p14:xfrm>
          </p:contentPart>
        </mc:Choice>
        <mc:Fallback xmlns="">
          <p:pic>
            <p:nvPicPr>
              <p:cNvPr id="21" name="Ink 20">
                <a:extLst>
                  <a:ext uri="{FF2B5EF4-FFF2-40B4-BE49-F238E27FC236}">
                    <a16:creationId xmlns:a16="http://schemas.microsoft.com/office/drawing/2014/main" id="{22DD6258-B751-4268-A79D-0ADCCF908965}"/>
                  </a:ext>
                </a:extLst>
              </p:cNvPr>
              <p:cNvPicPr/>
              <p:nvPr/>
            </p:nvPicPr>
            <p:blipFill>
              <a:blip r:embed="rId11"/>
              <a:stretch>
                <a:fillRect/>
              </a:stretch>
            </p:blipFill>
            <p:spPr>
              <a:xfrm>
                <a:off x="9300071" y="5650908"/>
                <a:ext cx="2242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xmlns="" id="{0D2794DB-A0D3-4A84-BFCB-65DE9BBC7A10}"/>
                  </a:ext>
                </a:extLst>
              </p14:cNvPr>
              <p14:cNvContentPartPr/>
              <p14:nvPr/>
            </p14:nvContentPartPr>
            <p14:xfrm>
              <a:off x="7927031" y="5405748"/>
              <a:ext cx="847440" cy="549360"/>
            </p14:xfrm>
          </p:contentPart>
        </mc:Choice>
        <mc:Fallback xmlns="">
          <p:pic>
            <p:nvPicPr>
              <p:cNvPr id="22" name="Ink 21">
                <a:extLst>
                  <a:ext uri="{FF2B5EF4-FFF2-40B4-BE49-F238E27FC236}">
                    <a16:creationId xmlns:a16="http://schemas.microsoft.com/office/drawing/2014/main" id="{0D2794DB-A0D3-4A84-BFCB-65DE9BBC7A10}"/>
                  </a:ext>
                </a:extLst>
              </p:cNvPr>
              <p:cNvPicPr/>
              <p:nvPr/>
            </p:nvPicPr>
            <p:blipFill>
              <a:blip r:embed="rId13"/>
              <a:stretch>
                <a:fillRect/>
              </a:stretch>
            </p:blipFill>
            <p:spPr>
              <a:xfrm>
                <a:off x="7917671" y="5396388"/>
                <a:ext cx="86616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7A820EDA-AC58-478A-B618-E36370635552}"/>
                  </a:ext>
                </a:extLst>
              </p14:cNvPr>
              <p14:cNvContentPartPr/>
              <p14:nvPr/>
            </p14:nvContentPartPr>
            <p14:xfrm>
              <a:off x="10034831" y="5201628"/>
              <a:ext cx="128880" cy="537120"/>
            </p14:xfrm>
          </p:contentPart>
        </mc:Choice>
        <mc:Fallback xmlns="">
          <p:pic>
            <p:nvPicPr>
              <p:cNvPr id="26" name="Ink 25">
                <a:extLst>
                  <a:ext uri="{FF2B5EF4-FFF2-40B4-BE49-F238E27FC236}">
                    <a16:creationId xmlns:a16="http://schemas.microsoft.com/office/drawing/2014/main" id="{7A820EDA-AC58-478A-B618-E36370635552}"/>
                  </a:ext>
                </a:extLst>
              </p:cNvPr>
              <p:cNvPicPr/>
              <p:nvPr/>
            </p:nvPicPr>
            <p:blipFill>
              <a:blip r:embed="rId15"/>
              <a:stretch>
                <a:fillRect/>
              </a:stretch>
            </p:blipFill>
            <p:spPr>
              <a:xfrm>
                <a:off x="10025471" y="5192268"/>
                <a:ext cx="14760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Ink 30">
                <a:extLst>
                  <a:ext uri="{FF2B5EF4-FFF2-40B4-BE49-F238E27FC236}">
                    <a16:creationId xmlns:a16="http://schemas.microsoft.com/office/drawing/2014/main" xmlns="" id="{B7C7307B-91BA-4E5F-8406-355386E02B16}"/>
                  </a:ext>
                </a:extLst>
              </p14:cNvPr>
              <p14:cNvContentPartPr/>
              <p14:nvPr/>
            </p14:nvContentPartPr>
            <p14:xfrm>
              <a:off x="11250911" y="5529228"/>
              <a:ext cx="22680" cy="109080"/>
            </p14:xfrm>
          </p:contentPart>
        </mc:Choice>
        <mc:Fallback xmlns="">
          <p:pic>
            <p:nvPicPr>
              <p:cNvPr id="31" name="Ink 30">
                <a:extLst>
                  <a:ext uri="{FF2B5EF4-FFF2-40B4-BE49-F238E27FC236}">
                    <a16:creationId xmlns:a16="http://schemas.microsoft.com/office/drawing/2014/main" id="{B7C7307B-91BA-4E5F-8406-355386E02B16}"/>
                  </a:ext>
                </a:extLst>
              </p:cNvPr>
              <p:cNvPicPr/>
              <p:nvPr/>
            </p:nvPicPr>
            <p:blipFill>
              <a:blip r:embed="rId17"/>
              <a:stretch>
                <a:fillRect/>
              </a:stretch>
            </p:blipFill>
            <p:spPr>
              <a:xfrm>
                <a:off x="11241551" y="5519868"/>
                <a:ext cx="414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xmlns="" id="{F648C914-3F3A-4D70-942B-F1C04DAFEB45}"/>
                  </a:ext>
                </a:extLst>
              </p14:cNvPr>
              <p14:cNvContentPartPr/>
              <p14:nvPr/>
            </p14:nvContentPartPr>
            <p14:xfrm>
              <a:off x="11168111" y="5297028"/>
              <a:ext cx="19800" cy="19800"/>
            </p14:xfrm>
          </p:contentPart>
        </mc:Choice>
        <mc:Fallback xmlns="">
          <p:pic>
            <p:nvPicPr>
              <p:cNvPr id="32" name="Ink 31">
                <a:extLst>
                  <a:ext uri="{FF2B5EF4-FFF2-40B4-BE49-F238E27FC236}">
                    <a16:creationId xmlns:a16="http://schemas.microsoft.com/office/drawing/2014/main" id="{F648C914-3F3A-4D70-942B-F1C04DAFEB45}"/>
                  </a:ext>
                </a:extLst>
              </p:cNvPr>
              <p:cNvPicPr/>
              <p:nvPr/>
            </p:nvPicPr>
            <p:blipFill>
              <a:blip r:embed="rId19"/>
              <a:stretch>
                <a:fillRect/>
              </a:stretch>
            </p:blipFill>
            <p:spPr>
              <a:xfrm>
                <a:off x="11158751" y="5287668"/>
                <a:ext cx="38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a16="http://schemas.microsoft.com/office/drawing/2014/main" xmlns="" id="{1D6AEC4D-15F2-48D4-996F-3FA1B5869AED}"/>
                  </a:ext>
                </a:extLst>
              </p14:cNvPr>
              <p14:cNvContentPartPr/>
              <p14:nvPr/>
            </p14:nvContentPartPr>
            <p14:xfrm>
              <a:off x="11397431" y="5506908"/>
              <a:ext cx="54360" cy="110160"/>
            </p14:xfrm>
          </p:contentPart>
        </mc:Choice>
        <mc:Fallback xmlns="">
          <p:pic>
            <p:nvPicPr>
              <p:cNvPr id="33" name="Ink 32">
                <a:extLst>
                  <a:ext uri="{FF2B5EF4-FFF2-40B4-BE49-F238E27FC236}">
                    <a16:creationId xmlns:a16="http://schemas.microsoft.com/office/drawing/2014/main" id="{1D6AEC4D-15F2-48D4-996F-3FA1B5869AED}"/>
                  </a:ext>
                </a:extLst>
              </p:cNvPr>
              <p:cNvPicPr/>
              <p:nvPr/>
            </p:nvPicPr>
            <p:blipFill>
              <a:blip r:embed="rId21"/>
              <a:stretch>
                <a:fillRect/>
              </a:stretch>
            </p:blipFill>
            <p:spPr>
              <a:xfrm>
                <a:off x="11388071" y="5497548"/>
                <a:ext cx="730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a16="http://schemas.microsoft.com/office/drawing/2014/main" xmlns="" id="{841FE1BB-70CC-4F18-B173-331CE6F294D1}"/>
                  </a:ext>
                </a:extLst>
              </p14:cNvPr>
              <p14:cNvContentPartPr/>
              <p14:nvPr/>
            </p14:nvContentPartPr>
            <p14:xfrm>
              <a:off x="11563751" y="5426988"/>
              <a:ext cx="105480" cy="211320"/>
            </p14:xfrm>
          </p:contentPart>
        </mc:Choice>
        <mc:Fallback xmlns="">
          <p:pic>
            <p:nvPicPr>
              <p:cNvPr id="34" name="Ink 33">
                <a:extLst>
                  <a:ext uri="{FF2B5EF4-FFF2-40B4-BE49-F238E27FC236}">
                    <a16:creationId xmlns:a16="http://schemas.microsoft.com/office/drawing/2014/main" id="{841FE1BB-70CC-4F18-B173-331CE6F294D1}"/>
                  </a:ext>
                </a:extLst>
              </p:cNvPr>
              <p:cNvPicPr/>
              <p:nvPr/>
            </p:nvPicPr>
            <p:blipFill>
              <a:blip r:embed="rId23"/>
              <a:stretch>
                <a:fillRect/>
              </a:stretch>
            </p:blipFill>
            <p:spPr>
              <a:xfrm>
                <a:off x="11554391" y="5417628"/>
                <a:ext cx="1242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71EE064E-0673-4236-B521-813208E1AA94}"/>
                  </a:ext>
                </a:extLst>
              </p14:cNvPr>
              <p14:cNvContentPartPr/>
              <p14:nvPr/>
            </p14:nvContentPartPr>
            <p14:xfrm>
              <a:off x="10295471" y="5177868"/>
              <a:ext cx="772920" cy="532080"/>
            </p14:xfrm>
          </p:contentPart>
        </mc:Choice>
        <mc:Fallback xmlns="">
          <p:pic>
            <p:nvPicPr>
              <p:cNvPr id="35" name="Ink 34">
                <a:extLst>
                  <a:ext uri="{FF2B5EF4-FFF2-40B4-BE49-F238E27FC236}">
                    <a16:creationId xmlns:a16="http://schemas.microsoft.com/office/drawing/2014/main" id="{71EE064E-0673-4236-B521-813208E1AA94}"/>
                  </a:ext>
                </a:extLst>
              </p:cNvPr>
              <p:cNvPicPr/>
              <p:nvPr/>
            </p:nvPicPr>
            <p:blipFill>
              <a:blip r:embed="rId25"/>
              <a:stretch>
                <a:fillRect/>
              </a:stretch>
            </p:blipFill>
            <p:spPr>
              <a:xfrm>
                <a:off x="10286111" y="5168508"/>
                <a:ext cx="79164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429A521B-2B36-418A-BBFC-CA12EB3848F9}"/>
                  </a:ext>
                </a:extLst>
              </p14:cNvPr>
              <p14:cNvContentPartPr/>
              <p14:nvPr/>
            </p14:nvContentPartPr>
            <p14:xfrm>
              <a:off x="8153831" y="6178308"/>
              <a:ext cx="157320" cy="210960"/>
            </p14:xfrm>
          </p:contentPart>
        </mc:Choice>
        <mc:Fallback xmlns="">
          <p:pic>
            <p:nvPicPr>
              <p:cNvPr id="36" name="Ink 35">
                <a:extLst>
                  <a:ext uri="{FF2B5EF4-FFF2-40B4-BE49-F238E27FC236}">
                    <a16:creationId xmlns:a16="http://schemas.microsoft.com/office/drawing/2014/main" id="{429A521B-2B36-418A-BBFC-CA12EB3848F9}"/>
                  </a:ext>
                </a:extLst>
              </p:cNvPr>
              <p:cNvPicPr/>
              <p:nvPr/>
            </p:nvPicPr>
            <p:blipFill>
              <a:blip r:embed="rId27"/>
              <a:stretch>
                <a:fillRect/>
              </a:stretch>
            </p:blipFill>
            <p:spPr>
              <a:xfrm>
                <a:off x="8144471" y="6168948"/>
                <a:ext cx="176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xmlns="" id="{B1389892-C620-4C38-BC8F-812D8045E0D4}"/>
                  </a:ext>
                </a:extLst>
              </p14:cNvPr>
              <p14:cNvContentPartPr/>
              <p14:nvPr/>
            </p14:nvContentPartPr>
            <p14:xfrm>
              <a:off x="8420591" y="6178668"/>
              <a:ext cx="72360" cy="264960"/>
            </p14:xfrm>
          </p:contentPart>
        </mc:Choice>
        <mc:Fallback xmlns="">
          <p:pic>
            <p:nvPicPr>
              <p:cNvPr id="37" name="Ink 36">
                <a:extLst>
                  <a:ext uri="{FF2B5EF4-FFF2-40B4-BE49-F238E27FC236}">
                    <a16:creationId xmlns:a16="http://schemas.microsoft.com/office/drawing/2014/main" id="{B1389892-C620-4C38-BC8F-812D8045E0D4}"/>
                  </a:ext>
                </a:extLst>
              </p:cNvPr>
              <p:cNvPicPr/>
              <p:nvPr/>
            </p:nvPicPr>
            <p:blipFill>
              <a:blip r:embed="rId29"/>
              <a:stretch>
                <a:fillRect/>
              </a:stretch>
            </p:blipFill>
            <p:spPr>
              <a:xfrm>
                <a:off x="8411231" y="6169308"/>
                <a:ext cx="910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xmlns="" id="{6DDA93C5-E5DE-4F84-9D3D-A086F38002DF}"/>
                  </a:ext>
                </a:extLst>
              </p14:cNvPr>
              <p14:cNvContentPartPr/>
              <p14:nvPr/>
            </p14:nvContentPartPr>
            <p14:xfrm>
              <a:off x="9045911" y="6176148"/>
              <a:ext cx="198000" cy="254520"/>
            </p14:xfrm>
          </p:contentPart>
        </mc:Choice>
        <mc:Fallback xmlns="">
          <p:pic>
            <p:nvPicPr>
              <p:cNvPr id="38" name="Ink 37">
                <a:extLst>
                  <a:ext uri="{FF2B5EF4-FFF2-40B4-BE49-F238E27FC236}">
                    <a16:creationId xmlns:a16="http://schemas.microsoft.com/office/drawing/2014/main" id="{6DDA93C5-E5DE-4F84-9D3D-A086F38002DF}"/>
                  </a:ext>
                </a:extLst>
              </p:cNvPr>
              <p:cNvPicPr/>
              <p:nvPr/>
            </p:nvPicPr>
            <p:blipFill>
              <a:blip r:embed="rId31"/>
              <a:stretch>
                <a:fillRect/>
              </a:stretch>
            </p:blipFill>
            <p:spPr>
              <a:xfrm>
                <a:off x="9036551" y="6166788"/>
                <a:ext cx="2167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Ink 40">
                <a:extLst>
                  <a:ext uri="{FF2B5EF4-FFF2-40B4-BE49-F238E27FC236}">
                    <a16:creationId xmlns:a16="http://schemas.microsoft.com/office/drawing/2014/main" xmlns="" id="{F4040BCC-0D22-453E-B36D-4AA224768D31}"/>
                  </a:ext>
                </a:extLst>
              </p14:cNvPr>
              <p14:cNvContentPartPr/>
              <p14:nvPr/>
            </p14:nvContentPartPr>
            <p14:xfrm>
              <a:off x="9355871" y="6230508"/>
              <a:ext cx="157320" cy="194040"/>
            </p14:xfrm>
          </p:contentPart>
        </mc:Choice>
        <mc:Fallback xmlns="">
          <p:pic>
            <p:nvPicPr>
              <p:cNvPr id="41" name="Ink 40">
                <a:extLst>
                  <a:ext uri="{FF2B5EF4-FFF2-40B4-BE49-F238E27FC236}">
                    <a16:creationId xmlns:a16="http://schemas.microsoft.com/office/drawing/2014/main" id="{F4040BCC-0D22-453E-B36D-4AA224768D31}"/>
                  </a:ext>
                </a:extLst>
              </p:cNvPr>
              <p:cNvPicPr/>
              <p:nvPr/>
            </p:nvPicPr>
            <p:blipFill>
              <a:blip r:embed="rId33"/>
              <a:stretch>
                <a:fillRect/>
              </a:stretch>
            </p:blipFill>
            <p:spPr>
              <a:xfrm>
                <a:off x="9346511" y="6221148"/>
                <a:ext cx="1760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xmlns="" id="{CD33C5AF-E232-4299-AB56-8E071A16FCDE}"/>
                  </a:ext>
                </a:extLst>
              </p14:cNvPr>
              <p14:cNvContentPartPr/>
              <p14:nvPr/>
            </p14:nvContentPartPr>
            <p14:xfrm>
              <a:off x="9661151" y="5933148"/>
              <a:ext cx="352080" cy="488880"/>
            </p14:xfrm>
          </p:contentPart>
        </mc:Choice>
        <mc:Fallback xmlns="">
          <p:pic>
            <p:nvPicPr>
              <p:cNvPr id="46" name="Ink 45">
                <a:extLst>
                  <a:ext uri="{FF2B5EF4-FFF2-40B4-BE49-F238E27FC236}">
                    <a16:creationId xmlns:a16="http://schemas.microsoft.com/office/drawing/2014/main" id="{CD33C5AF-E232-4299-AB56-8E071A16FCDE}"/>
                  </a:ext>
                </a:extLst>
              </p:cNvPr>
              <p:cNvPicPr/>
              <p:nvPr/>
            </p:nvPicPr>
            <p:blipFill>
              <a:blip r:embed="rId35"/>
              <a:stretch>
                <a:fillRect/>
              </a:stretch>
            </p:blipFill>
            <p:spPr>
              <a:xfrm>
                <a:off x="9651791" y="5923788"/>
                <a:ext cx="37080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7" name="Ink 46">
                <a:extLst>
                  <a:ext uri="{FF2B5EF4-FFF2-40B4-BE49-F238E27FC236}">
                    <a16:creationId xmlns:a16="http://schemas.microsoft.com/office/drawing/2014/main" xmlns="" id="{9260ADB3-6E1A-4A53-AC04-0698B4BDE986}"/>
                  </a:ext>
                </a:extLst>
              </p14:cNvPr>
              <p14:cNvContentPartPr/>
              <p14:nvPr/>
            </p14:nvContentPartPr>
            <p14:xfrm>
              <a:off x="10105751" y="6312948"/>
              <a:ext cx="57240" cy="111600"/>
            </p14:xfrm>
          </p:contentPart>
        </mc:Choice>
        <mc:Fallback xmlns="">
          <p:pic>
            <p:nvPicPr>
              <p:cNvPr id="47" name="Ink 46">
                <a:extLst>
                  <a:ext uri="{FF2B5EF4-FFF2-40B4-BE49-F238E27FC236}">
                    <a16:creationId xmlns:a16="http://schemas.microsoft.com/office/drawing/2014/main" id="{9260ADB3-6E1A-4A53-AC04-0698B4BDE986}"/>
                  </a:ext>
                </a:extLst>
              </p:cNvPr>
              <p:cNvPicPr/>
              <p:nvPr/>
            </p:nvPicPr>
            <p:blipFill>
              <a:blip r:embed="rId37"/>
              <a:stretch>
                <a:fillRect/>
              </a:stretch>
            </p:blipFill>
            <p:spPr>
              <a:xfrm>
                <a:off x="10096391" y="6303588"/>
                <a:ext cx="75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8" name="Ink 47">
                <a:extLst>
                  <a:ext uri="{FF2B5EF4-FFF2-40B4-BE49-F238E27FC236}">
                    <a16:creationId xmlns:a16="http://schemas.microsoft.com/office/drawing/2014/main" xmlns="" id="{3A484BC1-B98E-45A6-AA82-006DCF63E428}"/>
                  </a:ext>
                </a:extLst>
              </p14:cNvPr>
              <p14:cNvContentPartPr/>
              <p14:nvPr/>
            </p14:nvContentPartPr>
            <p14:xfrm>
              <a:off x="10296551" y="6046188"/>
              <a:ext cx="106560" cy="390240"/>
            </p14:xfrm>
          </p:contentPart>
        </mc:Choice>
        <mc:Fallback xmlns="">
          <p:pic>
            <p:nvPicPr>
              <p:cNvPr id="48" name="Ink 47">
                <a:extLst>
                  <a:ext uri="{FF2B5EF4-FFF2-40B4-BE49-F238E27FC236}">
                    <a16:creationId xmlns:a16="http://schemas.microsoft.com/office/drawing/2014/main" id="{3A484BC1-B98E-45A6-AA82-006DCF63E428}"/>
                  </a:ext>
                </a:extLst>
              </p:cNvPr>
              <p:cNvPicPr/>
              <p:nvPr/>
            </p:nvPicPr>
            <p:blipFill>
              <a:blip r:embed="rId39"/>
              <a:stretch>
                <a:fillRect/>
              </a:stretch>
            </p:blipFill>
            <p:spPr>
              <a:xfrm>
                <a:off x="10287191" y="6036828"/>
                <a:ext cx="12528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Ink 48">
                <a:extLst>
                  <a:ext uri="{FF2B5EF4-FFF2-40B4-BE49-F238E27FC236}">
                    <a16:creationId xmlns:a16="http://schemas.microsoft.com/office/drawing/2014/main" xmlns="" id="{13642E7C-09EA-4340-8CC4-2D03064C1A04}"/>
                  </a:ext>
                </a:extLst>
              </p14:cNvPr>
              <p14:cNvContentPartPr/>
              <p14:nvPr/>
            </p14:nvContentPartPr>
            <p14:xfrm>
              <a:off x="10525151" y="6193788"/>
              <a:ext cx="152640" cy="336600"/>
            </p14:xfrm>
          </p:contentPart>
        </mc:Choice>
        <mc:Fallback xmlns="">
          <p:pic>
            <p:nvPicPr>
              <p:cNvPr id="49" name="Ink 48">
                <a:extLst>
                  <a:ext uri="{FF2B5EF4-FFF2-40B4-BE49-F238E27FC236}">
                    <a16:creationId xmlns:a16="http://schemas.microsoft.com/office/drawing/2014/main" id="{13642E7C-09EA-4340-8CC4-2D03064C1A04}"/>
                  </a:ext>
                </a:extLst>
              </p:cNvPr>
              <p:cNvPicPr/>
              <p:nvPr/>
            </p:nvPicPr>
            <p:blipFill>
              <a:blip r:embed="rId41"/>
              <a:stretch>
                <a:fillRect/>
              </a:stretch>
            </p:blipFill>
            <p:spPr>
              <a:xfrm>
                <a:off x="10515791" y="6184428"/>
                <a:ext cx="171360" cy="355320"/>
              </a:xfrm>
              <a:prstGeom prst="rect">
                <a:avLst/>
              </a:prstGeom>
            </p:spPr>
          </p:pic>
        </mc:Fallback>
      </mc:AlternateContent>
    </p:spTree>
    <p:extLst>
      <p:ext uri="{BB962C8B-B14F-4D97-AF65-F5344CB8AC3E}">
        <p14:creationId xmlns:p14="http://schemas.microsoft.com/office/powerpoint/2010/main" val="3236960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xmlns="" id="{E81621F8-D30A-42B1-96D7-E6B7E9E81BB4}"/>
                  </a:ext>
                </a:extLst>
              </p14:cNvPr>
              <p14:cNvContentPartPr/>
              <p14:nvPr/>
            </p14:nvContentPartPr>
            <p14:xfrm>
              <a:off x="1750511" y="4367868"/>
              <a:ext cx="347400" cy="384840"/>
            </p14:xfrm>
          </p:contentPart>
        </mc:Choice>
        <mc:Fallback xmlns="">
          <p:pic>
            <p:nvPicPr>
              <p:cNvPr id="11" name="Ink 10">
                <a:extLst>
                  <a:ext uri="{FF2B5EF4-FFF2-40B4-BE49-F238E27FC236}">
                    <a16:creationId xmlns:a16="http://schemas.microsoft.com/office/drawing/2014/main" id="{E81621F8-D30A-42B1-96D7-E6B7E9E81BB4}"/>
                  </a:ext>
                </a:extLst>
              </p:cNvPr>
              <p:cNvPicPr/>
              <p:nvPr/>
            </p:nvPicPr>
            <p:blipFill>
              <a:blip r:embed="rId5"/>
              <a:stretch>
                <a:fillRect/>
              </a:stretch>
            </p:blipFill>
            <p:spPr>
              <a:xfrm>
                <a:off x="1741151" y="4358508"/>
                <a:ext cx="36612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xmlns="" id="{8E069A50-C119-497B-8C3E-B105DCF699E3}"/>
                  </a:ext>
                </a:extLst>
              </p14:cNvPr>
              <p14:cNvContentPartPr/>
              <p14:nvPr/>
            </p14:nvContentPartPr>
            <p14:xfrm>
              <a:off x="1737911" y="3385428"/>
              <a:ext cx="401400" cy="367920"/>
            </p14:xfrm>
          </p:contentPart>
        </mc:Choice>
        <mc:Fallback xmlns="">
          <p:pic>
            <p:nvPicPr>
              <p:cNvPr id="12" name="Ink 11">
                <a:extLst>
                  <a:ext uri="{FF2B5EF4-FFF2-40B4-BE49-F238E27FC236}">
                    <a16:creationId xmlns:a16="http://schemas.microsoft.com/office/drawing/2014/main" id="{8E069A50-C119-497B-8C3E-B105DCF699E3}"/>
                  </a:ext>
                </a:extLst>
              </p:cNvPr>
              <p:cNvPicPr/>
              <p:nvPr/>
            </p:nvPicPr>
            <p:blipFill>
              <a:blip r:embed="rId7"/>
              <a:stretch>
                <a:fillRect/>
              </a:stretch>
            </p:blipFill>
            <p:spPr>
              <a:xfrm>
                <a:off x="1728551" y="3376068"/>
                <a:ext cx="42012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xmlns="" id="{B56FF474-4ADB-4D21-8ED5-D83D0090797E}"/>
                  </a:ext>
                </a:extLst>
              </p14:cNvPr>
              <p14:cNvContentPartPr/>
              <p14:nvPr/>
            </p14:nvContentPartPr>
            <p14:xfrm>
              <a:off x="201431" y="2513148"/>
              <a:ext cx="697320" cy="389880"/>
            </p14:xfrm>
          </p:contentPart>
        </mc:Choice>
        <mc:Fallback xmlns="">
          <p:pic>
            <p:nvPicPr>
              <p:cNvPr id="20" name="Ink 19">
                <a:extLst>
                  <a:ext uri="{FF2B5EF4-FFF2-40B4-BE49-F238E27FC236}">
                    <a16:creationId xmlns:a16="http://schemas.microsoft.com/office/drawing/2014/main" id="{B56FF474-4ADB-4D21-8ED5-D83D0090797E}"/>
                  </a:ext>
                </a:extLst>
              </p:cNvPr>
              <p:cNvPicPr/>
              <p:nvPr/>
            </p:nvPicPr>
            <p:blipFill>
              <a:blip r:embed="rId9"/>
              <a:stretch>
                <a:fillRect/>
              </a:stretch>
            </p:blipFill>
            <p:spPr>
              <a:xfrm>
                <a:off x="192071" y="2503788"/>
                <a:ext cx="71604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xmlns="" id="{64FBE43D-BC65-49B5-8C87-3547C747C5B9}"/>
                  </a:ext>
                </a:extLst>
              </p14:cNvPr>
              <p14:cNvContentPartPr/>
              <p14:nvPr/>
            </p14:nvContentPartPr>
            <p14:xfrm>
              <a:off x="1008191" y="2381388"/>
              <a:ext cx="1116360" cy="507600"/>
            </p14:xfrm>
          </p:contentPart>
        </mc:Choice>
        <mc:Fallback xmlns="">
          <p:pic>
            <p:nvPicPr>
              <p:cNvPr id="25" name="Ink 24">
                <a:extLst>
                  <a:ext uri="{FF2B5EF4-FFF2-40B4-BE49-F238E27FC236}">
                    <a16:creationId xmlns:a16="http://schemas.microsoft.com/office/drawing/2014/main" id="{64FBE43D-BC65-49B5-8C87-3547C747C5B9}"/>
                  </a:ext>
                </a:extLst>
              </p:cNvPr>
              <p:cNvPicPr/>
              <p:nvPr/>
            </p:nvPicPr>
            <p:blipFill>
              <a:blip r:embed="rId11"/>
              <a:stretch>
                <a:fillRect/>
              </a:stretch>
            </p:blipFill>
            <p:spPr>
              <a:xfrm>
                <a:off x="998831" y="2372028"/>
                <a:ext cx="113508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xmlns="" id="{A1CD18A3-B775-488A-AD1E-469BCB6CAE51}"/>
                  </a:ext>
                </a:extLst>
              </p14:cNvPr>
              <p14:cNvContentPartPr/>
              <p14:nvPr/>
            </p14:nvContentPartPr>
            <p14:xfrm>
              <a:off x="549191" y="3455988"/>
              <a:ext cx="360" cy="15840"/>
            </p14:xfrm>
          </p:contentPart>
        </mc:Choice>
        <mc:Fallback xmlns="">
          <p:pic>
            <p:nvPicPr>
              <p:cNvPr id="30" name="Ink 29">
                <a:extLst>
                  <a:ext uri="{FF2B5EF4-FFF2-40B4-BE49-F238E27FC236}">
                    <a16:creationId xmlns:a16="http://schemas.microsoft.com/office/drawing/2014/main" id="{A1CD18A3-B775-488A-AD1E-469BCB6CAE51}"/>
                  </a:ext>
                </a:extLst>
              </p:cNvPr>
              <p:cNvPicPr/>
              <p:nvPr/>
            </p:nvPicPr>
            <p:blipFill>
              <a:blip r:embed="rId13"/>
              <a:stretch>
                <a:fillRect/>
              </a:stretch>
            </p:blipFill>
            <p:spPr>
              <a:xfrm>
                <a:off x="539831" y="3446628"/>
                <a:ext cx="190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xmlns="" id="{88B84DB1-51A6-43EE-A11D-71028193C1A5}"/>
                  </a:ext>
                </a:extLst>
              </p14:cNvPr>
              <p14:cNvContentPartPr/>
              <p14:nvPr/>
            </p14:nvContentPartPr>
            <p14:xfrm>
              <a:off x="1093511" y="3341148"/>
              <a:ext cx="305640" cy="380880"/>
            </p14:xfrm>
          </p:contentPart>
        </mc:Choice>
        <mc:Fallback xmlns="">
          <p:pic>
            <p:nvPicPr>
              <p:cNvPr id="36" name="Ink 35">
                <a:extLst>
                  <a:ext uri="{FF2B5EF4-FFF2-40B4-BE49-F238E27FC236}">
                    <a16:creationId xmlns:a16="http://schemas.microsoft.com/office/drawing/2014/main" id="{88B84DB1-51A6-43EE-A11D-71028193C1A5}"/>
                  </a:ext>
                </a:extLst>
              </p:cNvPr>
              <p:cNvPicPr/>
              <p:nvPr/>
            </p:nvPicPr>
            <p:blipFill>
              <a:blip r:embed="rId15"/>
              <a:stretch>
                <a:fillRect/>
              </a:stretch>
            </p:blipFill>
            <p:spPr>
              <a:xfrm>
                <a:off x="1084151" y="3331788"/>
                <a:ext cx="32436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Ink 36">
                <a:extLst>
                  <a:ext uri="{FF2B5EF4-FFF2-40B4-BE49-F238E27FC236}">
                    <a16:creationId xmlns:a16="http://schemas.microsoft.com/office/drawing/2014/main" xmlns="" id="{69C0A149-424A-4662-9F33-1C5E99156854}"/>
                  </a:ext>
                </a:extLst>
              </p14:cNvPr>
              <p14:cNvContentPartPr/>
              <p14:nvPr/>
            </p14:nvContentPartPr>
            <p14:xfrm>
              <a:off x="653951" y="3566868"/>
              <a:ext cx="327600" cy="132840"/>
            </p14:xfrm>
          </p:contentPart>
        </mc:Choice>
        <mc:Fallback xmlns="">
          <p:pic>
            <p:nvPicPr>
              <p:cNvPr id="37" name="Ink 36">
                <a:extLst>
                  <a:ext uri="{FF2B5EF4-FFF2-40B4-BE49-F238E27FC236}">
                    <a16:creationId xmlns:a16="http://schemas.microsoft.com/office/drawing/2014/main" id="{69C0A149-424A-4662-9F33-1C5E99156854}"/>
                  </a:ext>
                </a:extLst>
              </p:cNvPr>
              <p:cNvPicPr/>
              <p:nvPr/>
            </p:nvPicPr>
            <p:blipFill>
              <a:blip r:embed="rId17"/>
              <a:stretch>
                <a:fillRect/>
              </a:stretch>
            </p:blipFill>
            <p:spPr>
              <a:xfrm>
                <a:off x="644591" y="3557508"/>
                <a:ext cx="3463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Ink 37">
                <a:extLst>
                  <a:ext uri="{FF2B5EF4-FFF2-40B4-BE49-F238E27FC236}">
                    <a16:creationId xmlns:a16="http://schemas.microsoft.com/office/drawing/2014/main" xmlns="" id="{68B7C64E-890C-439B-B49F-F20F66F1A020}"/>
                  </a:ext>
                </a:extLst>
              </p14:cNvPr>
              <p14:cNvContentPartPr/>
              <p14:nvPr/>
            </p14:nvContentPartPr>
            <p14:xfrm>
              <a:off x="412391" y="3583788"/>
              <a:ext cx="137160" cy="122400"/>
            </p14:xfrm>
          </p:contentPart>
        </mc:Choice>
        <mc:Fallback xmlns="">
          <p:pic>
            <p:nvPicPr>
              <p:cNvPr id="38" name="Ink 37">
                <a:extLst>
                  <a:ext uri="{FF2B5EF4-FFF2-40B4-BE49-F238E27FC236}">
                    <a16:creationId xmlns:a16="http://schemas.microsoft.com/office/drawing/2014/main" id="{68B7C64E-890C-439B-B49F-F20F66F1A020}"/>
                  </a:ext>
                </a:extLst>
              </p:cNvPr>
              <p:cNvPicPr/>
              <p:nvPr/>
            </p:nvPicPr>
            <p:blipFill>
              <a:blip r:embed="rId19"/>
              <a:stretch>
                <a:fillRect/>
              </a:stretch>
            </p:blipFill>
            <p:spPr>
              <a:xfrm>
                <a:off x="403031" y="3574428"/>
                <a:ext cx="1558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Ink 38">
                <a:extLst>
                  <a:ext uri="{FF2B5EF4-FFF2-40B4-BE49-F238E27FC236}">
                    <a16:creationId xmlns:a16="http://schemas.microsoft.com/office/drawing/2014/main" xmlns="" id="{848DED32-2DB6-4BCD-BD13-426F717E2884}"/>
                  </a:ext>
                </a:extLst>
              </p14:cNvPr>
              <p14:cNvContentPartPr/>
              <p14:nvPr/>
            </p14:nvContentPartPr>
            <p14:xfrm>
              <a:off x="182711" y="3517548"/>
              <a:ext cx="142200" cy="323280"/>
            </p14:xfrm>
          </p:contentPart>
        </mc:Choice>
        <mc:Fallback xmlns="">
          <p:pic>
            <p:nvPicPr>
              <p:cNvPr id="39" name="Ink 38">
                <a:extLst>
                  <a:ext uri="{FF2B5EF4-FFF2-40B4-BE49-F238E27FC236}">
                    <a16:creationId xmlns:a16="http://schemas.microsoft.com/office/drawing/2014/main" id="{848DED32-2DB6-4BCD-BD13-426F717E2884}"/>
                  </a:ext>
                </a:extLst>
              </p:cNvPr>
              <p:cNvPicPr/>
              <p:nvPr/>
            </p:nvPicPr>
            <p:blipFill>
              <a:blip r:embed="rId21"/>
              <a:stretch>
                <a:fillRect/>
              </a:stretch>
            </p:blipFill>
            <p:spPr>
              <a:xfrm>
                <a:off x="173351" y="3508188"/>
                <a:ext cx="16092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 name="Ink 43">
                <a:extLst>
                  <a:ext uri="{FF2B5EF4-FFF2-40B4-BE49-F238E27FC236}">
                    <a16:creationId xmlns:a16="http://schemas.microsoft.com/office/drawing/2014/main" xmlns="" id="{74F90A6B-04BB-4F37-BF47-E2181225836D}"/>
                  </a:ext>
                </a:extLst>
              </p14:cNvPr>
              <p14:cNvContentPartPr/>
              <p14:nvPr/>
            </p14:nvContentPartPr>
            <p14:xfrm>
              <a:off x="568631" y="4372908"/>
              <a:ext cx="360" cy="8280"/>
            </p14:xfrm>
          </p:contentPart>
        </mc:Choice>
        <mc:Fallback xmlns="">
          <p:pic>
            <p:nvPicPr>
              <p:cNvPr id="44" name="Ink 43">
                <a:extLst>
                  <a:ext uri="{FF2B5EF4-FFF2-40B4-BE49-F238E27FC236}">
                    <a16:creationId xmlns:a16="http://schemas.microsoft.com/office/drawing/2014/main" id="{74F90A6B-04BB-4F37-BF47-E2181225836D}"/>
                  </a:ext>
                </a:extLst>
              </p:cNvPr>
              <p:cNvPicPr/>
              <p:nvPr/>
            </p:nvPicPr>
            <p:blipFill>
              <a:blip r:embed="rId23"/>
              <a:stretch>
                <a:fillRect/>
              </a:stretch>
            </p:blipFill>
            <p:spPr>
              <a:xfrm>
                <a:off x="559271" y="4363548"/>
                <a:ext cx="19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xmlns="" id="{CB4B3F7D-8A1E-4331-A62D-98BF512E5894}"/>
                  </a:ext>
                </a:extLst>
              </p14:cNvPr>
              <p14:cNvContentPartPr/>
              <p14:nvPr/>
            </p14:nvContentPartPr>
            <p14:xfrm>
              <a:off x="1096031" y="4248708"/>
              <a:ext cx="305640" cy="432360"/>
            </p14:xfrm>
          </p:contentPart>
        </mc:Choice>
        <mc:Fallback xmlns="">
          <p:pic>
            <p:nvPicPr>
              <p:cNvPr id="50" name="Ink 49">
                <a:extLst>
                  <a:ext uri="{FF2B5EF4-FFF2-40B4-BE49-F238E27FC236}">
                    <a16:creationId xmlns:a16="http://schemas.microsoft.com/office/drawing/2014/main" id="{CB4B3F7D-8A1E-4331-A62D-98BF512E5894}"/>
                  </a:ext>
                </a:extLst>
              </p:cNvPr>
              <p:cNvPicPr/>
              <p:nvPr/>
            </p:nvPicPr>
            <p:blipFill>
              <a:blip r:embed="rId25"/>
              <a:stretch>
                <a:fillRect/>
              </a:stretch>
            </p:blipFill>
            <p:spPr>
              <a:xfrm>
                <a:off x="1086671" y="4239348"/>
                <a:ext cx="32436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xmlns="" id="{3B2BC60C-E55F-4E9D-B00F-36C6594243BF}"/>
                  </a:ext>
                </a:extLst>
              </p14:cNvPr>
              <p14:cNvContentPartPr/>
              <p14:nvPr/>
            </p14:nvContentPartPr>
            <p14:xfrm>
              <a:off x="710111" y="4498188"/>
              <a:ext cx="261720" cy="150120"/>
            </p14:xfrm>
          </p:contentPart>
        </mc:Choice>
        <mc:Fallback xmlns="">
          <p:pic>
            <p:nvPicPr>
              <p:cNvPr id="51" name="Ink 50">
                <a:extLst>
                  <a:ext uri="{FF2B5EF4-FFF2-40B4-BE49-F238E27FC236}">
                    <a16:creationId xmlns:a16="http://schemas.microsoft.com/office/drawing/2014/main" id="{3B2BC60C-E55F-4E9D-B00F-36C6594243BF}"/>
                  </a:ext>
                </a:extLst>
              </p:cNvPr>
              <p:cNvPicPr/>
              <p:nvPr/>
            </p:nvPicPr>
            <p:blipFill>
              <a:blip r:embed="rId27"/>
              <a:stretch>
                <a:fillRect/>
              </a:stretch>
            </p:blipFill>
            <p:spPr>
              <a:xfrm>
                <a:off x="700751" y="4488828"/>
                <a:ext cx="2804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a16="http://schemas.microsoft.com/office/drawing/2014/main" xmlns="" id="{4474B8EE-B38A-4F3C-BE31-D36AC3DEC8B4}"/>
                  </a:ext>
                </a:extLst>
              </p14:cNvPr>
              <p14:cNvContentPartPr/>
              <p14:nvPr/>
            </p14:nvContentPartPr>
            <p14:xfrm>
              <a:off x="441551" y="4491348"/>
              <a:ext cx="126720" cy="137520"/>
            </p14:xfrm>
          </p:contentPart>
        </mc:Choice>
        <mc:Fallback xmlns="">
          <p:pic>
            <p:nvPicPr>
              <p:cNvPr id="52" name="Ink 51">
                <a:extLst>
                  <a:ext uri="{FF2B5EF4-FFF2-40B4-BE49-F238E27FC236}">
                    <a16:creationId xmlns:a16="http://schemas.microsoft.com/office/drawing/2014/main" id="{4474B8EE-B38A-4F3C-BE31-D36AC3DEC8B4}"/>
                  </a:ext>
                </a:extLst>
              </p:cNvPr>
              <p:cNvPicPr/>
              <p:nvPr/>
            </p:nvPicPr>
            <p:blipFill>
              <a:blip r:embed="rId29"/>
              <a:stretch>
                <a:fillRect/>
              </a:stretch>
            </p:blipFill>
            <p:spPr>
              <a:xfrm>
                <a:off x="432191" y="4481988"/>
                <a:ext cx="145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a16="http://schemas.microsoft.com/office/drawing/2014/main" xmlns="" id="{2B393EA9-6DD3-4845-B380-4D504F9B5455}"/>
                  </a:ext>
                </a:extLst>
              </p14:cNvPr>
              <p14:cNvContentPartPr/>
              <p14:nvPr/>
            </p14:nvContentPartPr>
            <p14:xfrm>
              <a:off x="156431" y="4438428"/>
              <a:ext cx="167040" cy="309600"/>
            </p14:xfrm>
          </p:contentPart>
        </mc:Choice>
        <mc:Fallback xmlns="">
          <p:pic>
            <p:nvPicPr>
              <p:cNvPr id="53" name="Ink 52">
                <a:extLst>
                  <a:ext uri="{FF2B5EF4-FFF2-40B4-BE49-F238E27FC236}">
                    <a16:creationId xmlns:a16="http://schemas.microsoft.com/office/drawing/2014/main" id="{2B393EA9-6DD3-4845-B380-4D504F9B5455}"/>
                  </a:ext>
                </a:extLst>
              </p:cNvPr>
              <p:cNvPicPr/>
              <p:nvPr/>
            </p:nvPicPr>
            <p:blipFill>
              <a:blip r:embed="rId31"/>
              <a:stretch>
                <a:fillRect/>
              </a:stretch>
            </p:blipFill>
            <p:spPr>
              <a:xfrm>
                <a:off x="147071" y="4429068"/>
                <a:ext cx="18576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4" name="Ink 63">
                <a:extLst>
                  <a:ext uri="{FF2B5EF4-FFF2-40B4-BE49-F238E27FC236}">
                    <a16:creationId xmlns:a16="http://schemas.microsoft.com/office/drawing/2014/main" xmlns="" id="{FE70046F-3B37-44B5-8298-C144C3670D7D}"/>
                  </a:ext>
                </a:extLst>
              </p14:cNvPr>
              <p14:cNvContentPartPr/>
              <p14:nvPr/>
            </p14:nvContentPartPr>
            <p14:xfrm>
              <a:off x="8081111" y="651228"/>
              <a:ext cx="139680" cy="128520"/>
            </p14:xfrm>
          </p:contentPart>
        </mc:Choice>
        <mc:Fallback xmlns="">
          <p:pic>
            <p:nvPicPr>
              <p:cNvPr id="64" name="Ink 63">
                <a:extLst>
                  <a:ext uri="{FF2B5EF4-FFF2-40B4-BE49-F238E27FC236}">
                    <a16:creationId xmlns:a16="http://schemas.microsoft.com/office/drawing/2014/main" id="{FE70046F-3B37-44B5-8298-C144C3670D7D}"/>
                  </a:ext>
                </a:extLst>
              </p:cNvPr>
              <p:cNvPicPr/>
              <p:nvPr/>
            </p:nvPicPr>
            <p:blipFill>
              <a:blip r:embed="rId33"/>
              <a:stretch>
                <a:fillRect/>
              </a:stretch>
            </p:blipFill>
            <p:spPr>
              <a:xfrm>
                <a:off x="8071751" y="641868"/>
                <a:ext cx="1584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xmlns="" id="{2B627226-5D7A-42A2-A905-58CAF98D004D}"/>
                  </a:ext>
                </a:extLst>
              </p14:cNvPr>
              <p14:cNvContentPartPr/>
              <p14:nvPr/>
            </p14:nvContentPartPr>
            <p14:xfrm>
              <a:off x="8346791" y="644748"/>
              <a:ext cx="59400" cy="100440"/>
            </p14:xfrm>
          </p:contentPart>
        </mc:Choice>
        <mc:Fallback xmlns="">
          <p:pic>
            <p:nvPicPr>
              <p:cNvPr id="65" name="Ink 64">
                <a:extLst>
                  <a:ext uri="{FF2B5EF4-FFF2-40B4-BE49-F238E27FC236}">
                    <a16:creationId xmlns:a16="http://schemas.microsoft.com/office/drawing/2014/main" id="{2B627226-5D7A-42A2-A905-58CAF98D004D}"/>
                  </a:ext>
                </a:extLst>
              </p:cNvPr>
              <p:cNvPicPr/>
              <p:nvPr/>
            </p:nvPicPr>
            <p:blipFill>
              <a:blip r:embed="rId35"/>
              <a:stretch>
                <a:fillRect/>
              </a:stretch>
            </p:blipFill>
            <p:spPr>
              <a:xfrm>
                <a:off x="8337431" y="635388"/>
                <a:ext cx="781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6" name="Ink 65">
                <a:extLst>
                  <a:ext uri="{FF2B5EF4-FFF2-40B4-BE49-F238E27FC236}">
                    <a16:creationId xmlns:a16="http://schemas.microsoft.com/office/drawing/2014/main" xmlns="" id="{018C8D24-691E-48FA-83B0-45067795B038}"/>
                  </a:ext>
                </a:extLst>
              </p14:cNvPr>
              <p14:cNvContentPartPr/>
              <p14:nvPr/>
            </p14:nvContentPartPr>
            <p14:xfrm>
              <a:off x="8484311" y="674988"/>
              <a:ext cx="66240" cy="73440"/>
            </p14:xfrm>
          </p:contentPart>
        </mc:Choice>
        <mc:Fallback xmlns="">
          <p:pic>
            <p:nvPicPr>
              <p:cNvPr id="66" name="Ink 65">
                <a:extLst>
                  <a:ext uri="{FF2B5EF4-FFF2-40B4-BE49-F238E27FC236}">
                    <a16:creationId xmlns:a16="http://schemas.microsoft.com/office/drawing/2014/main" id="{018C8D24-691E-48FA-83B0-45067795B038}"/>
                  </a:ext>
                </a:extLst>
              </p:cNvPr>
              <p:cNvPicPr/>
              <p:nvPr/>
            </p:nvPicPr>
            <p:blipFill>
              <a:blip r:embed="rId37"/>
              <a:stretch>
                <a:fillRect/>
              </a:stretch>
            </p:blipFill>
            <p:spPr>
              <a:xfrm>
                <a:off x="8474951" y="665628"/>
                <a:ext cx="849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7" name="Ink 66">
                <a:extLst>
                  <a:ext uri="{FF2B5EF4-FFF2-40B4-BE49-F238E27FC236}">
                    <a16:creationId xmlns:a16="http://schemas.microsoft.com/office/drawing/2014/main" xmlns="" id="{1BCA2995-2F46-42E7-9AF9-DF1F4597E469}"/>
                  </a:ext>
                </a:extLst>
              </p14:cNvPr>
              <p14:cNvContentPartPr/>
              <p14:nvPr/>
            </p14:nvContentPartPr>
            <p14:xfrm>
              <a:off x="8667191" y="688308"/>
              <a:ext cx="108000" cy="65880"/>
            </p14:xfrm>
          </p:contentPart>
        </mc:Choice>
        <mc:Fallback xmlns="">
          <p:pic>
            <p:nvPicPr>
              <p:cNvPr id="67" name="Ink 66">
                <a:extLst>
                  <a:ext uri="{FF2B5EF4-FFF2-40B4-BE49-F238E27FC236}">
                    <a16:creationId xmlns:a16="http://schemas.microsoft.com/office/drawing/2014/main" id="{1BCA2995-2F46-42E7-9AF9-DF1F4597E469}"/>
                  </a:ext>
                </a:extLst>
              </p:cNvPr>
              <p:cNvPicPr/>
              <p:nvPr/>
            </p:nvPicPr>
            <p:blipFill>
              <a:blip r:embed="rId39"/>
              <a:stretch>
                <a:fillRect/>
              </a:stretch>
            </p:blipFill>
            <p:spPr>
              <a:xfrm>
                <a:off x="8657831" y="678948"/>
                <a:ext cx="1267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1" name="Ink 70">
                <a:extLst>
                  <a:ext uri="{FF2B5EF4-FFF2-40B4-BE49-F238E27FC236}">
                    <a16:creationId xmlns:a16="http://schemas.microsoft.com/office/drawing/2014/main" xmlns="" id="{212BD0E5-EA79-430A-B3E5-3606A70E64D9}"/>
                  </a:ext>
                </a:extLst>
              </p14:cNvPr>
              <p14:cNvContentPartPr/>
              <p14:nvPr/>
            </p14:nvContentPartPr>
            <p14:xfrm>
              <a:off x="8879591" y="625308"/>
              <a:ext cx="539280" cy="445320"/>
            </p14:xfrm>
          </p:contentPart>
        </mc:Choice>
        <mc:Fallback xmlns="">
          <p:pic>
            <p:nvPicPr>
              <p:cNvPr id="71" name="Ink 70">
                <a:extLst>
                  <a:ext uri="{FF2B5EF4-FFF2-40B4-BE49-F238E27FC236}">
                    <a16:creationId xmlns:a16="http://schemas.microsoft.com/office/drawing/2014/main" id="{212BD0E5-EA79-430A-B3E5-3606A70E64D9}"/>
                  </a:ext>
                </a:extLst>
              </p:cNvPr>
              <p:cNvPicPr/>
              <p:nvPr/>
            </p:nvPicPr>
            <p:blipFill>
              <a:blip r:embed="rId41"/>
              <a:stretch>
                <a:fillRect/>
              </a:stretch>
            </p:blipFill>
            <p:spPr>
              <a:xfrm>
                <a:off x="8870231" y="615948"/>
                <a:ext cx="55800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2" name="Ink 71">
                <a:extLst>
                  <a:ext uri="{FF2B5EF4-FFF2-40B4-BE49-F238E27FC236}">
                    <a16:creationId xmlns:a16="http://schemas.microsoft.com/office/drawing/2014/main" xmlns="" id="{A9D567A2-BBF9-4A01-A330-985C72790031}"/>
                  </a:ext>
                </a:extLst>
              </p14:cNvPr>
              <p14:cNvContentPartPr/>
              <p14:nvPr/>
            </p14:nvContentPartPr>
            <p14:xfrm>
              <a:off x="7678271" y="371148"/>
              <a:ext cx="259200" cy="399960"/>
            </p14:xfrm>
          </p:contentPart>
        </mc:Choice>
        <mc:Fallback xmlns="">
          <p:pic>
            <p:nvPicPr>
              <p:cNvPr id="72" name="Ink 71">
                <a:extLst>
                  <a:ext uri="{FF2B5EF4-FFF2-40B4-BE49-F238E27FC236}">
                    <a16:creationId xmlns:a16="http://schemas.microsoft.com/office/drawing/2014/main" id="{A9D567A2-BBF9-4A01-A330-985C72790031}"/>
                  </a:ext>
                </a:extLst>
              </p:cNvPr>
              <p:cNvPicPr/>
              <p:nvPr/>
            </p:nvPicPr>
            <p:blipFill>
              <a:blip r:embed="rId43"/>
              <a:stretch>
                <a:fillRect/>
              </a:stretch>
            </p:blipFill>
            <p:spPr>
              <a:xfrm>
                <a:off x="7668911" y="361788"/>
                <a:ext cx="27792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3" name="Ink 72">
                <a:extLst>
                  <a:ext uri="{FF2B5EF4-FFF2-40B4-BE49-F238E27FC236}">
                    <a16:creationId xmlns:a16="http://schemas.microsoft.com/office/drawing/2014/main" xmlns="" id="{0724FCAF-9F53-4CB0-B0FA-93B43DDF645E}"/>
                  </a:ext>
                </a:extLst>
              </p14:cNvPr>
              <p14:cNvContentPartPr/>
              <p14:nvPr/>
            </p14:nvContentPartPr>
            <p14:xfrm>
              <a:off x="9541631" y="688308"/>
              <a:ext cx="124920" cy="163800"/>
            </p14:xfrm>
          </p:contentPart>
        </mc:Choice>
        <mc:Fallback xmlns="">
          <p:pic>
            <p:nvPicPr>
              <p:cNvPr id="73" name="Ink 72">
                <a:extLst>
                  <a:ext uri="{FF2B5EF4-FFF2-40B4-BE49-F238E27FC236}">
                    <a16:creationId xmlns:a16="http://schemas.microsoft.com/office/drawing/2014/main" id="{0724FCAF-9F53-4CB0-B0FA-93B43DDF645E}"/>
                  </a:ext>
                </a:extLst>
              </p:cNvPr>
              <p:cNvPicPr/>
              <p:nvPr/>
            </p:nvPicPr>
            <p:blipFill>
              <a:blip r:embed="rId45"/>
              <a:stretch>
                <a:fillRect/>
              </a:stretch>
            </p:blipFill>
            <p:spPr>
              <a:xfrm>
                <a:off x="9532271" y="678948"/>
                <a:ext cx="1436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6" name="Ink 75">
                <a:extLst>
                  <a:ext uri="{FF2B5EF4-FFF2-40B4-BE49-F238E27FC236}">
                    <a16:creationId xmlns:a16="http://schemas.microsoft.com/office/drawing/2014/main" xmlns="" id="{8107832D-BF9A-4799-AD89-426BD7329265}"/>
                  </a:ext>
                </a:extLst>
              </p14:cNvPr>
              <p14:cNvContentPartPr/>
              <p14:nvPr/>
            </p14:nvContentPartPr>
            <p14:xfrm>
              <a:off x="10594271" y="593628"/>
              <a:ext cx="100440" cy="161280"/>
            </p14:xfrm>
          </p:contentPart>
        </mc:Choice>
        <mc:Fallback xmlns="">
          <p:pic>
            <p:nvPicPr>
              <p:cNvPr id="76" name="Ink 75">
                <a:extLst>
                  <a:ext uri="{FF2B5EF4-FFF2-40B4-BE49-F238E27FC236}">
                    <a16:creationId xmlns:a16="http://schemas.microsoft.com/office/drawing/2014/main" id="{8107832D-BF9A-4799-AD89-426BD7329265}"/>
                  </a:ext>
                </a:extLst>
              </p:cNvPr>
              <p:cNvPicPr/>
              <p:nvPr/>
            </p:nvPicPr>
            <p:blipFill>
              <a:blip r:embed="rId47"/>
              <a:stretch>
                <a:fillRect/>
              </a:stretch>
            </p:blipFill>
            <p:spPr>
              <a:xfrm>
                <a:off x="10584911" y="584268"/>
                <a:ext cx="1191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7" name="Ink 76">
                <a:extLst>
                  <a:ext uri="{FF2B5EF4-FFF2-40B4-BE49-F238E27FC236}">
                    <a16:creationId xmlns:a16="http://schemas.microsoft.com/office/drawing/2014/main" xmlns="" id="{807242D2-0282-4368-8C0F-1840D619B752}"/>
                  </a:ext>
                </a:extLst>
              </p14:cNvPr>
              <p14:cNvContentPartPr/>
              <p14:nvPr/>
            </p14:nvContentPartPr>
            <p14:xfrm>
              <a:off x="10799471" y="547188"/>
              <a:ext cx="83520" cy="254160"/>
            </p14:xfrm>
          </p:contentPart>
        </mc:Choice>
        <mc:Fallback xmlns="">
          <p:pic>
            <p:nvPicPr>
              <p:cNvPr id="77" name="Ink 76">
                <a:extLst>
                  <a:ext uri="{FF2B5EF4-FFF2-40B4-BE49-F238E27FC236}">
                    <a16:creationId xmlns:a16="http://schemas.microsoft.com/office/drawing/2014/main" id="{807242D2-0282-4368-8C0F-1840D619B752}"/>
                  </a:ext>
                </a:extLst>
              </p:cNvPr>
              <p:cNvPicPr/>
              <p:nvPr/>
            </p:nvPicPr>
            <p:blipFill>
              <a:blip r:embed="rId49"/>
              <a:stretch>
                <a:fillRect/>
              </a:stretch>
            </p:blipFill>
            <p:spPr>
              <a:xfrm>
                <a:off x="10790111" y="537828"/>
                <a:ext cx="1022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0" name="Ink 79">
                <a:extLst>
                  <a:ext uri="{FF2B5EF4-FFF2-40B4-BE49-F238E27FC236}">
                    <a16:creationId xmlns:a16="http://schemas.microsoft.com/office/drawing/2014/main" xmlns="" id="{111F6BA0-8FF1-47F8-9570-D749EA04975C}"/>
                  </a:ext>
                </a:extLst>
              </p14:cNvPr>
              <p14:cNvContentPartPr/>
              <p14:nvPr/>
            </p14:nvContentPartPr>
            <p14:xfrm>
              <a:off x="11197631" y="566628"/>
              <a:ext cx="146880" cy="349920"/>
            </p14:xfrm>
          </p:contentPart>
        </mc:Choice>
        <mc:Fallback xmlns="">
          <p:pic>
            <p:nvPicPr>
              <p:cNvPr id="80" name="Ink 79">
                <a:extLst>
                  <a:ext uri="{FF2B5EF4-FFF2-40B4-BE49-F238E27FC236}">
                    <a16:creationId xmlns:a16="http://schemas.microsoft.com/office/drawing/2014/main" id="{111F6BA0-8FF1-47F8-9570-D749EA04975C}"/>
                  </a:ext>
                </a:extLst>
              </p:cNvPr>
              <p:cNvPicPr/>
              <p:nvPr/>
            </p:nvPicPr>
            <p:blipFill>
              <a:blip r:embed="rId51"/>
              <a:stretch>
                <a:fillRect/>
              </a:stretch>
            </p:blipFill>
            <p:spPr>
              <a:xfrm>
                <a:off x="11188271" y="557268"/>
                <a:ext cx="16560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1" name="Ink 80">
                <a:extLst>
                  <a:ext uri="{FF2B5EF4-FFF2-40B4-BE49-F238E27FC236}">
                    <a16:creationId xmlns:a16="http://schemas.microsoft.com/office/drawing/2014/main" xmlns="" id="{B93D8D0C-578C-436D-BB45-F2159D981C2B}"/>
                  </a:ext>
                </a:extLst>
              </p14:cNvPr>
              <p14:cNvContentPartPr/>
              <p14:nvPr/>
            </p14:nvContentPartPr>
            <p14:xfrm>
              <a:off x="11026631" y="293028"/>
              <a:ext cx="81000" cy="453960"/>
            </p14:xfrm>
          </p:contentPart>
        </mc:Choice>
        <mc:Fallback xmlns="">
          <p:pic>
            <p:nvPicPr>
              <p:cNvPr id="81" name="Ink 80">
                <a:extLst>
                  <a:ext uri="{FF2B5EF4-FFF2-40B4-BE49-F238E27FC236}">
                    <a16:creationId xmlns:a16="http://schemas.microsoft.com/office/drawing/2014/main" id="{B93D8D0C-578C-436D-BB45-F2159D981C2B}"/>
                  </a:ext>
                </a:extLst>
              </p:cNvPr>
              <p:cNvPicPr/>
              <p:nvPr/>
            </p:nvPicPr>
            <p:blipFill>
              <a:blip r:embed="rId53"/>
              <a:stretch>
                <a:fillRect/>
              </a:stretch>
            </p:blipFill>
            <p:spPr>
              <a:xfrm>
                <a:off x="11017271" y="283668"/>
                <a:ext cx="9972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2" name="Ink 81">
                <a:extLst>
                  <a:ext uri="{FF2B5EF4-FFF2-40B4-BE49-F238E27FC236}">
                    <a16:creationId xmlns:a16="http://schemas.microsoft.com/office/drawing/2014/main" xmlns="" id="{57BF3814-C9C2-401A-BA23-14139EE4BD96}"/>
                  </a:ext>
                </a:extLst>
              </p14:cNvPr>
              <p14:cNvContentPartPr/>
              <p14:nvPr/>
            </p14:nvContentPartPr>
            <p14:xfrm>
              <a:off x="10330391" y="201948"/>
              <a:ext cx="144360" cy="575640"/>
            </p14:xfrm>
          </p:contentPart>
        </mc:Choice>
        <mc:Fallback xmlns="">
          <p:pic>
            <p:nvPicPr>
              <p:cNvPr id="82" name="Ink 81">
                <a:extLst>
                  <a:ext uri="{FF2B5EF4-FFF2-40B4-BE49-F238E27FC236}">
                    <a16:creationId xmlns:a16="http://schemas.microsoft.com/office/drawing/2014/main" id="{57BF3814-C9C2-401A-BA23-14139EE4BD96}"/>
                  </a:ext>
                </a:extLst>
              </p:cNvPr>
              <p:cNvPicPr/>
              <p:nvPr/>
            </p:nvPicPr>
            <p:blipFill>
              <a:blip r:embed="rId55"/>
              <a:stretch>
                <a:fillRect/>
              </a:stretch>
            </p:blipFill>
            <p:spPr>
              <a:xfrm>
                <a:off x="10321031" y="192588"/>
                <a:ext cx="163080" cy="594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5" name="Ink 84">
                <a:extLst>
                  <a:ext uri="{FF2B5EF4-FFF2-40B4-BE49-F238E27FC236}">
                    <a16:creationId xmlns:a16="http://schemas.microsoft.com/office/drawing/2014/main" xmlns="" id="{AF6FD3B9-BDB0-420A-81D5-3C4794A13E6B}"/>
                  </a:ext>
                </a:extLst>
              </p14:cNvPr>
              <p14:cNvContentPartPr/>
              <p14:nvPr/>
            </p14:nvContentPartPr>
            <p14:xfrm>
              <a:off x="8618591" y="1337388"/>
              <a:ext cx="139320" cy="135000"/>
            </p14:xfrm>
          </p:contentPart>
        </mc:Choice>
        <mc:Fallback xmlns="">
          <p:pic>
            <p:nvPicPr>
              <p:cNvPr id="85" name="Ink 84">
                <a:extLst>
                  <a:ext uri="{FF2B5EF4-FFF2-40B4-BE49-F238E27FC236}">
                    <a16:creationId xmlns:a16="http://schemas.microsoft.com/office/drawing/2014/main" id="{AF6FD3B9-BDB0-420A-81D5-3C4794A13E6B}"/>
                  </a:ext>
                </a:extLst>
              </p:cNvPr>
              <p:cNvPicPr/>
              <p:nvPr/>
            </p:nvPicPr>
            <p:blipFill>
              <a:blip r:embed="rId57"/>
              <a:stretch>
                <a:fillRect/>
              </a:stretch>
            </p:blipFill>
            <p:spPr>
              <a:xfrm>
                <a:off x="8609231" y="1328028"/>
                <a:ext cx="1580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6" name="Ink 85">
                <a:extLst>
                  <a:ext uri="{FF2B5EF4-FFF2-40B4-BE49-F238E27FC236}">
                    <a16:creationId xmlns:a16="http://schemas.microsoft.com/office/drawing/2014/main" xmlns="" id="{68D23D5D-4C8A-4013-96E8-16F1A16FD71E}"/>
                  </a:ext>
                </a:extLst>
              </p14:cNvPr>
              <p14:cNvContentPartPr/>
              <p14:nvPr/>
            </p14:nvContentPartPr>
            <p14:xfrm>
              <a:off x="8845391" y="1295988"/>
              <a:ext cx="81000" cy="248040"/>
            </p14:xfrm>
          </p:contentPart>
        </mc:Choice>
        <mc:Fallback xmlns="">
          <p:pic>
            <p:nvPicPr>
              <p:cNvPr id="86" name="Ink 85">
                <a:extLst>
                  <a:ext uri="{FF2B5EF4-FFF2-40B4-BE49-F238E27FC236}">
                    <a16:creationId xmlns:a16="http://schemas.microsoft.com/office/drawing/2014/main" id="{68D23D5D-4C8A-4013-96E8-16F1A16FD71E}"/>
                  </a:ext>
                </a:extLst>
              </p:cNvPr>
              <p:cNvPicPr/>
              <p:nvPr/>
            </p:nvPicPr>
            <p:blipFill>
              <a:blip r:embed="rId59"/>
              <a:stretch>
                <a:fillRect/>
              </a:stretch>
            </p:blipFill>
            <p:spPr>
              <a:xfrm>
                <a:off x="8836031" y="1286628"/>
                <a:ext cx="997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7" name="Ink 86">
                <a:extLst>
                  <a:ext uri="{FF2B5EF4-FFF2-40B4-BE49-F238E27FC236}">
                    <a16:creationId xmlns:a16="http://schemas.microsoft.com/office/drawing/2014/main" xmlns="" id="{F69EC669-2600-4CB4-BA92-C6B5FF10DD3F}"/>
                  </a:ext>
                </a:extLst>
              </p14:cNvPr>
              <p14:cNvContentPartPr/>
              <p14:nvPr/>
            </p14:nvContentPartPr>
            <p14:xfrm>
              <a:off x="9018911" y="1385628"/>
              <a:ext cx="164160" cy="88920"/>
            </p14:xfrm>
          </p:contentPart>
        </mc:Choice>
        <mc:Fallback xmlns="">
          <p:pic>
            <p:nvPicPr>
              <p:cNvPr id="87" name="Ink 86">
                <a:extLst>
                  <a:ext uri="{FF2B5EF4-FFF2-40B4-BE49-F238E27FC236}">
                    <a16:creationId xmlns:a16="http://schemas.microsoft.com/office/drawing/2014/main" id="{F69EC669-2600-4CB4-BA92-C6B5FF10DD3F}"/>
                  </a:ext>
                </a:extLst>
              </p:cNvPr>
              <p:cNvPicPr/>
              <p:nvPr/>
            </p:nvPicPr>
            <p:blipFill>
              <a:blip r:embed="rId61"/>
              <a:stretch>
                <a:fillRect/>
              </a:stretch>
            </p:blipFill>
            <p:spPr>
              <a:xfrm>
                <a:off x="9009551" y="1376268"/>
                <a:ext cx="1828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8" name="Ink 87">
                <a:extLst>
                  <a:ext uri="{FF2B5EF4-FFF2-40B4-BE49-F238E27FC236}">
                    <a16:creationId xmlns:a16="http://schemas.microsoft.com/office/drawing/2014/main" xmlns="" id="{1D00F046-C3AD-483C-BC01-A8D6C8D7A54E}"/>
                  </a:ext>
                </a:extLst>
              </p14:cNvPr>
              <p14:cNvContentPartPr/>
              <p14:nvPr/>
            </p14:nvContentPartPr>
            <p14:xfrm>
              <a:off x="7778351" y="966228"/>
              <a:ext cx="327600" cy="538560"/>
            </p14:xfrm>
          </p:contentPart>
        </mc:Choice>
        <mc:Fallback xmlns="">
          <p:pic>
            <p:nvPicPr>
              <p:cNvPr id="88" name="Ink 87">
                <a:extLst>
                  <a:ext uri="{FF2B5EF4-FFF2-40B4-BE49-F238E27FC236}">
                    <a16:creationId xmlns:a16="http://schemas.microsoft.com/office/drawing/2014/main" id="{1D00F046-C3AD-483C-BC01-A8D6C8D7A54E}"/>
                  </a:ext>
                </a:extLst>
              </p:cNvPr>
              <p:cNvPicPr/>
              <p:nvPr/>
            </p:nvPicPr>
            <p:blipFill>
              <a:blip r:embed="rId63"/>
              <a:stretch>
                <a:fillRect/>
              </a:stretch>
            </p:blipFill>
            <p:spPr>
              <a:xfrm>
                <a:off x="7768991" y="956868"/>
                <a:ext cx="34632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4" name="Ink 93">
                <a:extLst>
                  <a:ext uri="{FF2B5EF4-FFF2-40B4-BE49-F238E27FC236}">
                    <a16:creationId xmlns:a16="http://schemas.microsoft.com/office/drawing/2014/main" xmlns="" id="{798F79D5-6E59-4681-B992-58F0ED8C0652}"/>
                  </a:ext>
                </a:extLst>
              </p14:cNvPr>
              <p14:cNvContentPartPr/>
              <p14:nvPr/>
            </p14:nvContentPartPr>
            <p14:xfrm>
              <a:off x="10418231" y="1379508"/>
              <a:ext cx="117720" cy="164160"/>
            </p14:xfrm>
          </p:contentPart>
        </mc:Choice>
        <mc:Fallback xmlns="">
          <p:pic>
            <p:nvPicPr>
              <p:cNvPr id="94" name="Ink 93">
                <a:extLst>
                  <a:ext uri="{FF2B5EF4-FFF2-40B4-BE49-F238E27FC236}">
                    <a16:creationId xmlns:a16="http://schemas.microsoft.com/office/drawing/2014/main" id="{798F79D5-6E59-4681-B992-58F0ED8C0652}"/>
                  </a:ext>
                </a:extLst>
              </p:cNvPr>
              <p:cNvPicPr/>
              <p:nvPr/>
            </p:nvPicPr>
            <p:blipFill>
              <a:blip r:embed="rId65"/>
              <a:stretch>
                <a:fillRect/>
              </a:stretch>
            </p:blipFill>
            <p:spPr>
              <a:xfrm>
                <a:off x="10408871" y="1370148"/>
                <a:ext cx="1364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5" name="Ink 94">
                <a:extLst>
                  <a:ext uri="{FF2B5EF4-FFF2-40B4-BE49-F238E27FC236}">
                    <a16:creationId xmlns:a16="http://schemas.microsoft.com/office/drawing/2014/main" xmlns="" id="{332DC42F-0A18-4A11-9A54-F6244C5DB5E7}"/>
                  </a:ext>
                </a:extLst>
              </p14:cNvPr>
              <p14:cNvContentPartPr/>
              <p14:nvPr/>
            </p14:nvContentPartPr>
            <p14:xfrm>
              <a:off x="9731351" y="1150908"/>
              <a:ext cx="596520" cy="605880"/>
            </p14:xfrm>
          </p:contentPart>
        </mc:Choice>
        <mc:Fallback xmlns="">
          <p:pic>
            <p:nvPicPr>
              <p:cNvPr id="95" name="Ink 94">
                <a:extLst>
                  <a:ext uri="{FF2B5EF4-FFF2-40B4-BE49-F238E27FC236}">
                    <a16:creationId xmlns:a16="http://schemas.microsoft.com/office/drawing/2014/main" id="{332DC42F-0A18-4A11-9A54-F6244C5DB5E7}"/>
                  </a:ext>
                </a:extLst>
              </p:cNvPr>
              <p:cNvPicPr/>
              <p:nvPr/>
            </p:nvPicPr>
            <p:blipFill>
              <a:blip r:embed="rId67"/>
              <a:stretch>
                <a:fillRect/>
              </a:stretch>
            </p:blipFill>
            <p:spPr>
              <a:xfrm>
                <a:off x="9721991" y="1141548"/>
                <a:ext cx="615240" cy="624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6" name="Ink 95">
                <a:extLst>
                  <a:ext uri="{FF2B5EF4-FFF2-40B4-BE49-F238E27FC236}">
                    <a16:creationId xmlns:a16="http://schemas.microsoft.com/office/drawing/2014/main" xmlns="" id="{E8513635-1C5B-4CE3-A6E0-7292725485DE}"/>
                  </a:ext>
                </a:extLst>
              </p14:cNvPr>
              <p14:cNvContentPartPr/>
              <p14:nvPr/>
            </p14:nvContentPartPr>
            <p14:xfrm>
              <a:off x="10742591" y="1214628"/>
              <a:ext cx="147600" cy="252360"/>
            </p14:xfrm>
          </p:contentPart>
        </mc:Choice>
        <mc:Fallback xmlns="">
          <p:pic>
            <p:nvPicPr>
              <p:cNvPr id="96" name="Ink 95">
                <a:extLst>
                  <a:ext uri="{FF2B5EF4-FFF2-40B4-BE49-F238E27FC236}">
                    <a16:creationId xmlns:a16="http://schemas.microsoft.com/office/drawing/2014/main" id="{E8513635-1C5B-4CE3-A6E0-7292725485DE}"/>
                  </a:ext>
                </a:extLst>
              </p:cNvPr>
              <p:cNvPicPr/>
              <p:nvPr/>
            </p:nvPicPr>
            <p:blipFill>
              <a:blip r:embed="rId69"/>
              <a:stretch>
                <a:fillRect/>
              </a:stretch>
            </p:blipFill>
            <p:spPr>
              <a:xfrm>
                <a:off x="10733231" y="1205268"/>
                <a:ext cx="166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0" name="Ink 99">
                <a:extLst>
                  <a:ext uri="{FF2B5EF4-FFF2-40B4-BE49-F238E27FC236}">
                    <a16:creationId xmlns:a16="http://schemas.microsoft.com/office/drawing/2014/main" xmlns="" id="{52E3C6F4-CCEE-401D-9152-3366CCA8087D}"/>
                  </a:ext>
                </a:extLst>
              </p14:cNvPr>
              <p14:cNvContentPartPr/>
              <p14:nvPr/>
            </p14:nvContentPartPr>
            <p14:xfrm>
              <a:off x="11392751" y="1393548"/>
              <a:ext cx="66600" cy="144000"/>
            </p14:xfrm>
          </p:contentPart>
        </mc:Choice>
        <mc:Fallback xmlns="">
          <p:pic>
            <p:nvPicPr>
              <p:cNvPr id="100" name="Ink 99">
                <a:extLst>
                  <a:ext uri="{FF2B5EF4-FFF2-40B4-BE49-F238E27FC236}">
                    <a16:creationId xmlns:a16="http://schemas.microsoft.com/office/drawing/2014/main" id="{52E3C6F4-CCEE-401D-9152-3366CCA8087D}"/>
                  </a:ext>
                </a:extLst>
              </p:cNvPr>
              <p:cNvPicPr/>
              <p:nvPr/>
            </p:nvPicPr>
            <p:blipFill>
              <a:blip r:embed="rId71"/>
              <a:stretch>
                <a:fillRect/>
              </a:stretch>
            </p:blipFill>
            <p:spPr>
              <a:xfrm>
                <a:off x="11383391" y="1384188"/>
                <a:ext cx="853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1" name="Ink 100">
                <a:extLst>
                  <a:ext uri="{FF2B5EF4-FFF2-40B4-BE49-F238E27FC236}">
                    <a16:creationId xmlns:a16="http://schemas.microsoft.com/office/drawing/2014/main" xmlns="" id="{6A0A6F4D-10BA-4CD7-8DFA-EF3176918266}"/>
                  </a:ext>
                </a:extLst>
              </p14:cNvPr>
              <p14:cNvContentPartPr/>
              <p14:nvPr/>
            </p14:nvContentPartPr>
            <p14:xfrm>
              <a:off x="11582471" y="1429548"/>
              <a:ext cx="81720" cy="141480"/>
            </p14:xfrm>
          </p:contentPart>
        </mc:Choice>
        <mc:Fallback xmlns="">
          <p:pic>
            <p:nvPicPr>
              <p:cNvPr id="101" name="Ink 100">
                <a:extLst>
                  <a:ext uri="{FF2B5EF4-FFF2-40B4-BE49-F238E27FC236}">
                    <a16:creationId xmlns:a16="http://schemas.microsoft.com/office/drawing/2014/main" id="{6A0A6F4D-10BA-4CD7-8DFA-EF3176918266}"/>
                  </a:ext>
                </a:extLst>
              </p:cNvPr>
              <p:cNvPicPr/>
              <p:nvPr/>
            </p:nvPicPr>
            <p:blipFill>
              <a:blip r:embed="rId73"/>
              <a:stretch>
                <a:fillRect/>
              </a:stretch>
            </p:blipFill>
            <p:spPr>
              <a:xfrm>
                <a:off x="11573111" y="1420188"/>
                <a:ext cx="1004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4" name="Ink 103">
                <a:extLst>
                  <a:ext uri="{FF2B5EF4-FFF2-40B4-BE49-F238E27FC236}">
                    <a16:creationId xmlns:a16="http://schemas.microsoft.com/office/drawing/2014/main" xmlns="" id="{B1ED2A6E-87CF-4CE5-8907-C78492D69B73}"/>
                  </a:ext>
                </a:extLst>
              </p14:cNvPr>
              <p14:cNvContentPartPr/>
              <p14:nvPr/>
            </p14:nvContentPartPr>
            <p14:xfrm>
              <a:off x="11764271" y="1128228"/>
              <a:ext cx="112680" cy="428760"/>
            </p14:xfrm>
          </p:contentPart>
        </mc:Choice>
        <mc:Fallback xmlns="">
          <p:pic>
            <p:nvPicPr>
              <p:cNvPr id="104" name="Ink 103">
                <a:extLst>
                  <a:ext uri="{FF2B5EF4-FFF2-40B4-BE49-F238E27FC236}">
                    <a16:creationId xmlns:a16="http://schemas.microsoft.com/office/drawing/2014/main" id="{B1ED2A6E-87CF-4CE5-8907-C78492D69B73}"/>
                  </a:ext>
                </a:extLst>
              </p:cNvPr>
              <p:cNvPicPr/>
              <p:nvPr/>
            </p:nvPicPr>
            <p:blipFill>
              <a:blip r:embed="rId75"/>
              <a:stretch>
                <a:fillRect/>
              </a:stretch>
            </p:blipFill>
            <p:spPr>
              <a:xfrm>
                <a:off x="11754911" y="1118868"/>
                <a:ext cx="13140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5" name="Ink 104">
                <a:extLst>
                  <a:ext uri="{FF2B5EF4-FFF2-40B4-BE49-F238E27FC236}">
                    <a16:creationId xmlns:a16="http://schemas.microsoft.com/office/drawing/2014/main" xmlns="" id="{11FAE94B-5AE3-4C85-9D43-539670421A1F}"/>
                  </a:ext>
                </a:extLst>
              </p14:cNvPr>
              <p14:cNvContentPartPr/>
              <p14:nvPr/>
            </p14:nvContentPartPr>
            <p14:xfrm>
              <a:off x="11045711" y="1107348"/>
              <a:ext cx="243720" cy="583200"/>
            </p14:xfrm>
          </p:contentPart>
        </mc:Choice>
        <mc:Fallback xmlns="">
          <p:pic>
            <p:nvPicPr>
              <p:cNvPr id="105" name="Ink 104">
                <a:extLst>
                  <a:ext uri="{FF2B5EF4-FFF2-40B4-BE49-F238E27FC236}">
                    <a16:creationId xmlns:a16="http://schemas.microsoft.com/office/drawing/2014/main" id="{11FAE94B-5AE3-4C85-9D43-539670421A1F}"/>
                  </a:ext>
                </a:extLst>
              </p:cNvPr>
              <p:cNvPicPr/>
              <p:nvPr/>
            </p:nvPicPr>
            <p:blipFill>
              <a:blip r:embed="rId77"/>
              <a:stretch>
                <a:fillRect/>
              </a:stretch>
            </p:blipFill>
            <p:spPr>
              <a:xfrm>
                <a:off x="11036351" y="1097988"/>
                <a:ext cx="262440" cy="601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1" name="Ink 110">
                <a:extLst>
                  <a:ext uri="{FF2B5EF4-FFF2-40B4-BE49-F238E27FC236}">
                    <a16:creationId xmlns:a16="http://schemas.microsoft.com/office/drawing/2014/main" xmlns="" id="{BC782B6D-4AE2-4B43-8C9E-6834A64B8858}"/>
                  </a:ext>
                </a:extLst>
              </p14:cNvPr>
              <p14:cNvContentPartPr/>
              <p14:nvPr/>
            </p14:nvContentPartPr>
            <p14:xfrm>
              <a:off x="9091991" y="2105628"/>
              <a:ext cx="74160" cy="103680"/>
            </p14:xfrm>
          </p:contentPart>
        </mc:Choice>
        <mc:Fallback xmlns="">
          <p:pic>
            <p:nvPicPr>
              <p:cNvPr id="111" name="Ink 110">
                <a:extLst>
                  <a:ext uri="{FF2B5EF4-FFF2-40B4-BE49-F238E27FC236}">
                    <a16:creationId xmlns:a16="http://schemas.microsoft.com/office/drawing/2014/main" id="{BC782B6D-4AE2-4B43-8C9E-6834A64B8858}"/>
                  </a:ext>
                </a:extLst>
              </p:cNvPr>
              <p:cNvPicPr/>
              <p:nvPr/>
            </p:nvPicPr>
            <p:blipFill>
              <a:blip r:embed="rId79"/>
              <a:stretch>
                <a:fillRect/>
              </a:stretch>
            </p:blipFill>
            <p:spPr>
              <a:xfrm>
                <a:off x="9082631" y="2096268"/>
                <a:ext cx="928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2" name="Ink 111">
                <a:extLst>
                  <a:ext uri="{FF2B5EF4-FFF2-40B4-BE49-F238E27FC236}">
                    <a16:creationId xmlns:a16="http://schemas.microsoft.com/office/drawing/2014/main" xmlns="" id="{A87E3E7E-077E-4E0B-B50A-CD0ED8DEFDFF}"/>
                  </a:ext>
                </a:extLst>
              </p14:cNvPr>
              <p14:cNvContentPartPr/>
              <p14:nvPr/>
            </p14:nvContentPartPr>
            <p14:xfrm>
              <a:off x="8723351" y="1736628"/>
              <a:ext cx="295920" cy="452160"/>
            </p14:xfrm>
          </p:contentPart>
        </mc:Choice>
        <mc:Fallback xmlns="">
          <p:pic>
            <p:nvPicPr>
              <p:cNvPr id="112" name="Ink 111">
                <a:extLst>
                  <a:ext uri="{FF2B5EF4-FFF2-40B4-BE49-F238E27FC236}">
                    <a16:creationId xmlns:a16="http://schemas.microsoft.com/office/drawing/2014/main" id="{A87E3E7E-077E-4E0B-B50A-CD0ED8DEFDFF}"/>
                  </a:ext>
                </a:extLst>
              </p:cNvPr>
              <p:cNvPicPr/>
              <p:nvPr/>
            </p:nvPicPr>
            <p:blipFill>
              <a:blip r:embed="rId81"/>
              <a:stretch>
                <a:fillRect/>
              </a:stretch>
            </p:blipFill>
            <p:spPr>
              <a:xfrm>
                <a:off x="8713991" y="1727268"/>
                <a:ext cx="31464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3" name="Ink 112">
                <a:extLst>
                  <a:ext uri="{FF2B5EF4-FFF2-40B4-BE49-F238E27FC236}">
                    <a16:creationId xmlns:a16="http://schemas.microsoft.com/office/drawing/2014/main" xmlns="" id="{F9521C34-C4E5-41B9-96E7-AC3134E88580}"/>
                  </a:ext>
                </a:extLst>
              </p14:cNvPr>
              <p14:cNvContentPartPr/>
              <p14:nvPr/>
            </p14:nvContentPartPr>
            <p14:xfrm>
              <a:off x="8164271" y="1914828"/>
              <a:ext cx="430200" cy="235080"/>
            </p14:xfrm>
          </p:contentPart>
        </mc:Choice>
        <mc:Fallback xmlns="">
          <p:pic>
            <p:nvPicPr>
              <p:cNvPr id="113" name="Ink 112">
                <a:extLst>
                  <a:ext uri="{FF2B5EF4-FFF2-40B4-BE49-F238E27FC236}">
                    <a16:creationId xmlns:a16="http://schemas.microsoft.com/office/drawing/2014/main" id="{F9521C34-C4E5-41B9-96E7-AC3134E88580}"/>
                  </a:ext>
                </a:extLst>
              </p:cNvPr>
              <p:cNvPicPr/>
              <p:nvPr/>
            </p:nvPicPr>
            <p:blipFill>
              <a:blip r:embed="rId83"/>
              <a:stretch>
                <a:fillRect/>
              </a:stretch>
            </p:blipFill>
            <p:spPr>
              <a:xfrm>
                <a:off x="8154911" y="1905468"/>
                <a:ext cx="4489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14" name="Ink 113">
                <a:extLst>
                  <a:ext uri="{FF2B5EF4-FFF2-40B4-BE49-F238E27FC236}">
                    <a16:creationId xmlns:a16="http://schemas.microsoft.com/office/drawing/2014/main" xmlns="" id="{ED6E7015-0DFC-4B09-BFAC-8D18007EE010}"/>
                  </a:ext>
                </a:extLst>
              </p14:cNvPr>
              <p14:cNvContentPartPr/>
              <p14:nvPr/>
            </p14:nvContentPartPr>
            <p14:xfrm>
              <a:off x="9282071" y="1862628"/>
              <a:ext cx="93960" cy="403920"/>
            </p14:xfrm>
          </p:contentPart>
        </mc:Choice>
        <mc:Fallback xmlns="">
          <p:pic>
            <p:nvPicPr>
              <p:cNvPr id="114" name="Ink 113">
                <a:extLst>
                  <a:ext uri="{FF2B5EF4-FFF2-40B4-BE49-F238E27FC236}">
                    <a16:creationId xmlns:a16="http://schemas.microsoft.com/office/drawing/2014/main" id="{ED6E7015-0DFC-4B09-BFAC-8D18007EE010}"/>
                  </a:ext>
                </a:extLst>
              </p:cNvPr>
              <p:cNvPicPr/>
              <p:nvPr/>
            </p:nvPicPr>
            <p:blipFill>
              <a:blip r:embed="rId85"/>
              <a:stretch>
                <a:fillRect/>
              </a:stretch>
            </p:blipFill>
            <p:spPr>
              <a:xfrm>
                <a:off x="9272711" y="1853268"/>
                <a:ext cx="11268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7" name="Ink 116">
                <a:extLst>
                  <a:ext uri="{FF2B5EF4-FFF2-40B4-BE49-F238E27FC236}">
                    <a16:creationId xmlns:a16="http://schemas.microsoft.com/office/drawing/2014/main" xmlns="" id="{54087965-FCB9-4ED8-976D-F62BBC563D43}"/>
                  </a:ext>
                </a:extLst>
              </p14:cNvPr>
              <p14:cNvContentPartPr/>
              <p14:nvPr/>
            </p14:nvContentPartPr>
            <p14:xfrm>
              <a:off x="9463511" y="2093028"/>
              <a:ext cx="225000" cy="345240"/>
            </p14:xfrm>
          </p:contentPart>
        </mc:Choice>
        <mc:Fallback xmlns="">
          <p:pic>
            <p:nvPicPr>
              <p:cNvPr id="117" name="Ink 116">
                <a:extLst>
                  <a:ext uri="{FF2B5EF4-FFF2-40B4-BE49-F238E27FC236}">
                    <a16:creationId xmlns:a16="http://schemas.microsoft.com/office/drawing/2014/main" id="{54087965-FCB9-4ED8-976D-F62BBC563D43}"/>
                  </a:ext>
                </a:extLst>
              </p:cNvPr>
              <p:cNvPicPr/>
              <p:nvPr/>
            </p:nvPicPr>
            <p:blipFill>
              <a:blip r:embed="rId87"/>
              <a:stretch>
                <a:fillRect/>
              </a:stretch>
            </p:blipFill>
            <p:spPr>
              <a:xfrm>
                <a:off x="9454151" y="2083668"/>
                <a:ext cx="2437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8" name="Ink 117">
                <a:extLst>
                  <a:ext uri="{FF2B5EF4-FFF2-40B4-BE49-F238E27FC236}">
                    <a16:creationId xmlns:a16="http://schemas.microsoft.com/office/drawing/2014/main" xmlns="" id="{40A9FDC4-0539-414F-AB09-1333706C2C88}"/>
                  </a:ext>
                </a:extLst>
              </p14:cNvPr>
              <p14:cNvContentPartPr/>
              <p14:nvPr/>
            </p14:nvContentPartPr>
            <p14:xfrm>
              <a:off x="10083431" y="2001588"/>
              <a:ext cx="66960" cy="158760"/>
            </p14:xfrm>
          </p:contentPart>
        </mc:Choice>
        <mc:Fallback xmlns="">
          <p:pic>
            <p:nvPicPr>
              <p:cNvPr id="118" name="Ink 117">
                <a:extLst>
                  <a:ext uri="{FF2B5EF4-FFF2-40B4-BE49-F238E27FC236}">
                    <a16:creationId xmlns:a16="http://schemas.microsoft.com/office/drawing/2014/main" id="{40A9FDC4-0539-414F-AB09-1333706C2C88}"/>
                  </a:ext>
                </a:extLst>
              </p:cNvPr>
              <p:cNvPicPr/>
              <p:nvPr/>
            </p:nvPicPr>
            <p:blipFill>
              <a:blip r:embed="rId89"/>
              <a:stretch>
                <a:fillRect/>
              </a:stretch>
            </p:blipFill>
            <p:spPr>
              <a:xfrm>
                <a:off x="10074071" y="1992228"/>
                <a:ext cx="856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9" name="Ink 118">
                <a:extLst>
                  <a:ext uri="{FF2B5EF4-FFF2-40B4-BE49-F238E27FC236}">
                    <a16:creationId xmlns:a16="http://schemas.microsoft.com/office/drawing/2014/main" xmlns="" id="{B5AE25AC-7528-4402-9629-C9C80F99C037}"/>
                  </a:ext>
                </a:extLst>
              </p14:cNvPr>
              <p14:cNvContentPartPr/>
              <p14:nvPr/>
            </p14:nvContentPartPr>
            <p14:xfrm>
              <a:off x="10281431" y="2047308"/>
              <a:ext cx="81000" cy="123840"/>
            </p14:xfrm>
          </p:contentPart>
        </mc:Choice>
        <mc:Fallback xmlns="">
          <p:pic>
            <p:nvPicPr>
              <p:cNvPr id="119" name="Ink 118">
                <a:extLst>
                  <a:ext uri="{FF2B5EF4-FFF2-40B4-BE49-F238E27FC236}">
                    <a16:creationId xmlns:a16="http://schemas.microsoft.com/office/drawing/2014/main" id="{B5AE25AC-7528-4402-9629-C9C80F99C037}"/>
                  </a:ext>
                </a:extLst>
              </p:cNvPr>
              <p:cNvPicPr/>
              <p:nvPr/>
            </p:nvPicPr>
            <p:blipFill>
              <a:blip r:embed="rId91"/>
              <a:stretch>
                <a:fillRect/>
              </a:stretch>
            </p:blipFill>
            <p:spPr>
              <a:xfrm>
                <a:off x="10272071" y="2037948"/>
                <a:ext cx="997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2" name="Ink 121">
                <a:extLst>
                  <a:ext uri="{FF2B5EF4-FFF2-40B4-BE49-F238E27FC236}">
                    <a16:creationId xmlns:a16="http://schemas.microsoft.com/office/drawing/2014/main" xmlns="" id="{06657003-A30A-460A-90EA-DD94537C7F22}"/>
                  </a:ext>
                </a:extLst>
              </p14:cNvPr>
              <p14:cNvContentPartPr/>
              <p14:nvPr/>
            </p14:nvContentPartPr>
            <p14:xfrm>
              <a:off x="10435511" y="1793148"/>
              <a:ext cx="132120" cy="417240"/>
            </p14:xfrm>
          </p:contentPart>
        </mc:Choice>
        <mc:Fallback xmlns="">
          <p:pic>
            <p:nvPicPr>
              <p:cNvPr id="122" name="Ink 121">
                <a:extLst>
                  <a:ext uri="{FF2B5EF4-FFF2-40B4-BE49-F238E27FC236}">
                    <a16:creationId xmlns:a16="http://schemas.microsoft.com/office/drawing/2014/main" id="{06657003-A30A-460A-90EA-DD94537C7F22}"/>
                  </a:ext>
                </a:extLst>
              </p:cNvPr>
              <p:cNvPicPr/>
              <p:nvPr/>
            </p:nvPicPr>
            <p:blipFill>
              <a:blip r:embed="rId93"/>
              <a:stretch>
                <a:fillRect/>
              </a:stretch>
            </p:blipFill>
            <p:spPr>
              <a:xfrm>
                <a:off x="10426151" y="1783788"/>
                <a:ext cx="15084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5" name="Ink 124">
                <a:extLst>
                  <a:ext uri="{FF2B5EF4-FFF2-40B4-BE49-F238E27FC236}">
                    <a16:creationId xmlns:a16="http://schemas.microsoft.com/office/drawing/2014/main" xmlns="" id="{CF3656D2-97FE-4408-A4E2-EE90CB97D639}"/>
                  </a:ext>
                </a:extLst>
              </p14:cNvPr>
              <p14:cNvContentPartPr/>
              <p14:nvPr/>
            </p14:nvContentPartPr>
            <p14:xfrm>
              <a:off x="10165871" y="2534388"/>
              <a:ext cx="91800" cy="149400"/>
            </p14:xfrm>
          </p:contentPart>
        </mc:Choice>
        <mc:Fallback xmlns="">
          <p:pic>
            <p:nvPicPr>
              <p:cNvPr id="125" name="Ink 124">
                <a:extLst>
                  <a:ext uri="{FF2B5EF4-FFF2-40B4-BE49-F238E27FC236}">
                    <a16:creationId xmlns:a16="http://schemas.microsoft.com/office/drawing/2014/main" id="{CF3656D2-97FE-4408-A4E2-EE90CB97D639}"/>
                  </a:ext>
                </a:extLst>
              </p:cNvPr>
              <p:cNvPicPr/>
              <p:nvPr/>
            </p:nvPicPr>
            <p:blipFill>
              <a:blip r:embed="rId95"/>
              <a:stretch>
                <a:fillRect/>
              </a:stretch>
            </p:blipFill>
            <p:spPr>
              <a:xfrm>
                <a:off x="10156511" y="2525028"/>
                <a:ext cx="110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6" name="Ink 125">
                <a:extLst>
                  <a:ext uri="{FF2B5EF4-FFF2-40B4-BE49-F238E27FC236}">
                    <a16:creationId xmlns:a16="http://schemas.microsoft.com/office/drawing/2014/main" xmlns="" id="{2C588C83-CF8D-468A-BD2D-A65623E67826}"/>
                  </a:ext>
                </a:extLst>
              </p14:cNvPr>
              <p14:cNvContentPartPr/>
              <p14:nvPr/>
            </p14:nvContentPartPr>
            <p14:xfrm>
              <a:off x="10333271" y="2575068"/>
              <a:ext cx="70920" cy="90000"/>
            </p14:xfrm>
          </p:contentPart>
        </mc:Choice>
        <mc:Fallback xmlns="">
          <p:pic>
            <p:nvPicPr>
              <p:cNvPr id="126" name="Ink 125">
                <a:extLst>
                  <a:ext uri="{FF2B5EF4-FFF2-40B4-BE49-F238E27FC236}">
                    <a16:creationId xmlns:a16="http://schemas.microsoft.com/office/drawing/2014/main" id="{2C588C83-CF8D-468A-BD2D-A65623E67826}"/>
                  </a:ext>
                </a:extLst>
              </p:cNvPr>
              <p:cNvPicPr/>
              <p:nvPr/>
            </p:nvPicPr>
            <p:blipFill>
              <a:blip r:embed="rId97"/>
              <a:stretch>
                <a:fillRect/>
              </a:stretch>
            </p:blipFill>
            <p:spPr>
              <a:xfrm>
                <a:off x="10323911" y="2565708"/>
                <a:ext cx="896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9" name="Ink 128">
                <a:extLst>
                  <a:ext uri="{FF2B5EF4-FFF2-40B4-BE49-F238E27FC236}">
                    <a16:creationId xmlns:a16="http://schemas.microsoft.com/office/drawing/2014/main" xmlns="" id="{734B9AA0-45C0-4DF1-9D94-D954598D025E}"/>
                  </a:ext>
                </a:extLst>
              </p14:cNvPr>
              <p14:cNvContentPartPr/>
              <p14:nvPr/>
            </p14:nvContentPartPr>
            <p14:xfrm>
              <a:off x="10762391" y="2516748"/>
              <a:ext cx="108360" cy="188640"/>
            </p14:xfrm>
          </p:contentPart>
        </mc:Choice>
        <mc:Fallback xmlns="">
          <p:pic>
            <p:nvPicPr>
              <p:cNvPr id="129" name="Ink 128">
                <a:extLst>
                  <a:ext uri="{FF2B5EF4-FFF2-40B4-BE49-F238E27FC236}">
                    <a16:creationId xmlns:a16="http://schemas.microsoft.com/office/drawing/2014/main" id="{734B9AA0-45C0-4DF1-9D94-D954598D025E}"/>
                  </a:ext>
                </a:extLst>
              </p:cNvPr>
              <p:cNvPicPr/>
              <p:nvPr/>
            </p:nvPicPr>
            <p:blipFill>
              <a:blip r:embed="rId99"/>
              <a:stretch>
                <a:fillRect/>
              </a:stretch>
            </p:blipFill>
            <p:spPr>
              <a:xfrm>
                <a:off x="10753031" y="2507388"/>
                <a:ext cx="1270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0" name="Ink 129">
                <a:extLst>
                  <a:ext uri="{FF2B5EF4-FFF2-40B4-BE49-F238E27FC236}">
                    <a16:creationId xmlns:a16="http://schemas.microsoft.com/office/drawing/2014/main" xmlns="" id="{8FE0541C-8691-4A4E-9680-DE3DECAD23F6}"/>
                  </a:ext>
                </a:extLst>
              </p14:cNvPr>
              <p14:cNvContentPartPr/>
              <p14:nvPr/>
            </p14:nvContentPartPr>
            <p14:xfrm>
              <a:off x="10948511" y="2553108"/>
              <a:ext cx="102960" cy="163080"/>
            </p14:xfrm>
          </p:contentPart>
        </mc:Choice>
        <mc:Fallback xmlns="">
          <p:pic>
            <p:nvPicPr>
              <p:cNvPr id="130" name="Ink 129">
                <a:extLst>
                  <a:ext uri="{FF2B5EF4-FFF2-40B4-BE49-F238E27FC236}">
                    <a16:creationId xmlns:a16="http://schemas.microsoft.com/office/drawing/2014/main" id="{8FE0541C-8691-4A4E-9680-DE3DECAD23F6}"/>
                  </a:ext>
                </a:extLst>
              </p:cNvPr>
              <p:cNvPicPr/>
              <p:nvPr/>
            </p:nvPicPr>
            <p:blipFill>
              <a:blip r:embed="rId101"/>
              <a:stretch>
                <a:fillRect/>
              </a:stretch>
            </p:blipFill>
            <p:spPr>
              <a:xfrm>
                <a:off x="10939151" y="2543748"/>
                <a:ext cx="1216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33" name="Ink 132">
                <a:extLst>
                  <a:ext uri="{FF2B5EF4-FFF2-40B4-BE49-F238E27FC236}">
                    <a16:creationId xmlns:a16="http://schemas.microsoft.com/office/drawing/2014/main" xmlns="" id="{36988485-C715-47D3-A6B4-CBC2B0878518}"/>
                  </a:ext>
                </a:extLst>
              </p14:cNvPr>
              <p14:cNvContentPartPr/>
              <p14:nvPr/>
            </p14:nvContentPartPr>
            <p14:xfrm>
              <a:off x="11373311" y="2631228"/>
              <a:ext cx="12600" cy="63360"/>
            </p14:xfrm>
          </p:contentPart>
        </mc:Choice>
        <mc:Fallback xmlns="">
          <p:pic>
            <p:nvPicPr>
              <p:cNvPr id="133" name="Ink 132">
                <a:extLst>
                  <a:ext uri="{FF2B5EF4-FFF2-40B4-BE49-F238E27FC236}">
                    <a16:creationId xmlns:a16="http://schemas.microsoft.com/office/drawing/2014/main" id="{36988485-C715-47D3-A6B4-CBC2B0878518}"/>
                  </a:ext>
                </a:extLst>
              </p:cNvPr>
              <p:cNvPicPr/>
              <p:nvPr/>
            </p:nvPicPr>
            <p:blipFill>
              <a:blip r:embed="rId103"/>
              <a:stretch>
                <a:fillRect/>
              </a:stretch>
            </p:blipFill>
            <p:spPr>
              <a:xfrm>
                <a:off x="11363951" y="2621868"/>
                <a:ext cx="313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36" name="Ink 135">
                <a:extLst>
                  <a:ext uri="{FF2B5EF4-FFF2-40B4-BE49-F238E27FC236}">
                    <a16:creationId xmlns:a16="http://schemas.microsoft.com/office/drawing/2014/main" xmlns="" id="{AE0A39DC-9730-4793-B8D4-F3D3925000C5}"/>
                  </a:ext>
                </a:extLst>
              </p14:cNvPr>
              <p14:cNvContentPartPr/>
              <p14:nvPr/>
            </p14:nvContentPartPr>
            <p14:xfrm>
              <a:off x="11397791" y="2492268"/>
              <a:ext cx="360" cy="2520"/>
            </p14:xfrm>
          </p:contentPart>
        </mc:Choice>
        <mc:Fallback xmlns="">
          <p:pic>
            <p:nvPicPr>
              <p:cNvPr id="136" name="Ink 135">
                <a:extLst>
                  <a:ext uri="{FF2B5EF4-FFF2-40B4-BE49-F238E27FC236}">
                    <a16:creationId xmlns:a16="http://schemas.microsoft.com/office/drawing/2014/main" id="{AE0A39DC-9730-4793-B8D4-F3D3925000C5}"/>
                  </a:ext>
                </a:extLst>
              </p:cNvPr>
              <p:cNvPicPr/>
              <p:nvPr/>
            </p:nvPicPr>
            <p:blipFill>
              <a:blip r:embed="rId105"/>
              <a:stretch>
                <a:fillRect/>
              </a:stretch>
            </p:blipFill>
            <p:spPr>
              <a:xfrm>
                <a:off x="11388431" y="2482908"/>
                <a:ext cx="190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38" name="Ink 137">
                <a:extLst>
                  <a:ext uri="{FF2B5EF4-FFF2-40B4-BE49-F238E27FC236}">
                    <a16:creationId xmlns:a16="http://schemas.microsoft.com/office/drawing/2014/main" xmlns="" id="{7D71DCFF-CE75-4576-868F-C583BC535C99}"/>
                  </a:ext>
                </a:extLst>
              </p14:cNvPr>
              <p14:cNvContentPartPr/>
              <p14:nvPr/>
            </p14:nvContentPartPr>
            <p14:xfrm>
              <a:off x="11129231" y="2212188"/>
              <a:ext cx="122400" cy="543240"/>
            </p14:xfrm>
          </p:contentPart>
        </mc:Choice>
        <mc:Fallback xmlns="">
          <p:pic>
            <p:nvPicPr>
              <p:cNvPr id="138" name="Ink 137">
                <a:extLst>
                  <a:ext uri="{FF2B5EF4-FFF2-40B4-BE49-F238E27FC236}">
                    <a16:creationId xmlns:a16="http://schemas.microsoft.com/office/drawing/2014/main" id="{7D71DCFF-CE75-4576-868F-C583BC535C99}"/>
                  </a:ext>
                </a:extLst>
              </p:cNvPr>
              <p:cNvPicPr/>
              <p:nvPr/>
            </p:nvPicPr>
            <p:blipFill>
              <a:blip r:embed="rId107"/>
              <a:stretch>
                <a:fillRect/>
              </a:stretch>
            </p:blipFill>
            <p:spPr>
              <a:xfrm>
                <a:off x="11119871" y="2202828"/>
                <a:ext cx="14112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39" name="Ink 138">
                <a:extLst>
                  <a:ext uri="{FF2B5EF4-FFF2-40B4-BE49-F238E27FC236}">
                    <a16:creationId xmlns:a16="http://schemas.microsoft.com/office/drawing/2014/main" xmlns="" id="{10AF4208-2E2D-494B-B9D7-08F9C0388CB6}"/>
                  </a:ext>
                </a:extLst>
              </p14:cNvPr>
              <p14:cNvContentPartPr/>
              <p14:nvPr/>
            </p14:nvContentPartPr>
            <p14:xfrm>
              <a:off x="11478431" y="2559588"/>
              <a:ext cx="263880" cy="297720"/>
            </p14:xfrm>
          </p:contentPart>
        </mc:Choice>
        <mc:Fallback xmlns="">
          <p:pic>
            <p:nvPicPr>
              <p:cNvPr id="139" name="Ink 138">
                <a:extLst>
                  <a:ext uri="{FF2B5EF4-FFF2-40B4-BE49-F238E27FC236}">
                    <a16:creationId xmlns:a16="http://schemas.microsoft.com/office/drawing/2014/main" id="{10AF4208-2E2D-494B-B9D7-08F9C0388CB6}"/>
                  </a:ext>
                </a:extLst>
              </p:cNvPr>
              <p:cNvPicPr/>
              <p:nvPr/>
            </p:nvPicPr>
            <p:blipFill>
              <a:blip r:embed="rId109"/>
              <a:stretch>
                <a:fillRect/>
              </a:stretch>
            </p:blipFill>
            <p:spPr>
              <a:xfrm>
                <a:off x="11469071" y="2550228"/>
                <a:ext cx="2826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0" name="Ink 139">
                <a:extLst>
                  <a:ext uri="{FF2B5EF4-FFF2-40B4-BE49-F238E27FC236}">
                    <a16:creationId xmlns:a16="http://schemas.microsoft.com/office/drawing/2014/main" xmlns="" id="{01F81806-D4E3-4F60-87E1-C22E0913B9A5}"/>
                  </a:ext>
                </a:extLst>
              </p14:cNvPr>
              <p14:cNvContentPartPr/>
              <p14:nvPr/>
            </p14:nvContentPartPr>
            <p14:xfrm>
              <a:off x="10497791" y="2504868"/>
              <a:ext cx="153360" cy="315720"/>
            </p14:xfrm>
          </p:contentPart>
        </mc:Choice>
        <mc:Fallback xmlns="">
          <p:pic>
            <p:nvPicPr>
              <p:cNvPr id="140" name="Ink 139">
                <a:extLst>
                  <a:ext uri="{FF2B5EF4-FFF2-40B4-BE49-F238E27FC236}">
                    <a16:creationId xmlns:a16="http://schemas.microsoft.com/office/drawing/2014/main" id="{01F81806-D4E3-4F60-87E1-C22E0913B9A5}"/>
                  </a:ext>
                </a:extLst>
              </p:cNvPr>
              <p:cNvPicPr/>
              <p:nvPr/>
            </p:nvPicPr>
            <p:blipFill>
              <a:blip r:embed="rId111"/>
              <a:stretch>
                <a:fillRect/>
              </a:stretch>
            </p:blipFill>
            <p:spPr>
              <a:xfrm>
                <a:off x="10488431" y="2495508"/>
                <a:ext cx="1720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1" name="Ink 140">
                <a:extLst>
                  <a:ext uri="{FF2B5EF4-FFF2-40B4-BE49-F238E27FC236}">
                    <a16:creationId xmlns:a16="http://schemas.microsoft.com/office/drawing/2014/main" xmlns="" id="{8E7E8C73-839B-4BF9-9134-F7961AEB75BF}"/>
                  </a:ext>
                </a:extLst>
              </p14:cNvPr>
              <p14:cNvContentPartPr/>
              <p14:nvPr/>
            </p14:nvContentPartPr>
            <p14:xfrm>
              <a:off x="9922511" y="2465988"/>
              <a:ext cx="142200" cy="356760"/>
            </p14:xfrm>
          </p:contentPart>
        </mc:Choice>
        <mc:Fallback xmlns="">
          <p:pic>
            <p:nvPicPr>
              <p:cNvPr id="141" name="Ink 140">
                <a:extLst>
                  <a:ext uri="{FF2B5EF4-FFF2-40B4-BE49-F238E27FC236}">
                    <a16:creationId xmlns:a16="http://schemas.microsoft.com/office/drawing/2014/main" id="{8E7E8C73-839B-4BF9-9134-F7961AEB75BF}"/>
                  </a:ext>
                </a:extLst>
              </p:cNvPr>
              <p:cNvPicPr/>
              <p:nvPr/>
            </p:nvPicPr>
            <p:blipFill>
              <a:blip r:embed="rId113"/>
              <a:stretch>
                <a:fillRect/>
              </a:stretch>
            </p:blipFill>
            <p:spPr>
              <a:xfrm>
                <a:off x="9913151" y="2456628"/>
                <a:ext cx="160920" cy="375480"/>
              </a:xfrm>
              <a:prstGeom prst="rect">
                <a:avLst/>
              </a:prstGeom>
            </p:spPr>
          </p:pic>
        </mc:Fallback>
      </mc:AlternateContent>
    </p:spTree>
    <p:extLst>
      <p:ext uri="{BB962C8B-B14F-4D97-AF65-F5344CB8AC3E}">
        <p14:creationId xmlns:p14="http://schemas.microsoft.com/office/powerpoint/2010/main" val="112371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 navigation</a:t>
            </a:r>
          </a:p>
        </p:txBody>
      </p:sp>
    </p:spTree>
    <p:extLst>
      <p:ext uri="{BB962C8B-B14F-4D97-AF65-F5344CB8AC3E}">
        <p14:creationId xmlns:p14="http://schemas.microsoft.com/office/powerpoint/2010/main" val="35357151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xmlns=""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xmlns=""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xmlns=""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xmlns=""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xmlns=""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xmlns=""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xmlns=""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xmlns=""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xmlns=""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xmlns=""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xmlns=""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xmlns=""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xmlns=""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xmlns=""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xmlns=""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xmlns=""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xmlns=""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xmlns=""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xmlns=""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xmlns=""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xmlns=""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xmlns=""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xmlns=""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xmlns=""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xmlns=""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xmlns=""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xmlns=""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xmlns=""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xmlns=""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xmlns=""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xmlns=""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xmlns=""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xmlns=""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spTree>
    <p:extLst>
      <p:ext uri="{BB962C8B-B14F-4D97-AF65-F5344CB8AC3E}">
        <p14:creationId xmlns:p14="http://schemas.microsoft.com/office/powerpoint/2010/main" val="2923426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xmlns=""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xmlns=""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xmlns=""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p:spTree>
    <p:extLst>
      <p:ext uri="{BB962C8B-B14F-4D97-AF65-F5344CB8AC3E}">
        <p14:creationId xmlns:p14="http://schemas.microsoft.com/office/powerpoint/2010/main" val="2003444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xmlns=""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xmlns=""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xmlns=""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xmlns=""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xmlns=""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xmlns=""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xmlns=""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xmlns=""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xmlns=""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xmlns=""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xmlns=""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xmlns=""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xmlns=""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xmlns=""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xmlns=""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p:spTree>
    <p:extLst>
      <p:ext uri="{BB962C8B-B14F-4D97-AF65-F5344CB8AC3E}">
        <p14:creationId xmlns:p14="http://schemas.microsoft.com/office/powerpoint/2010/main" val="15000541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xmlns=""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xmlns=""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xmlns=""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xmlns=""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xmlns=""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xmlns=""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xmlns=""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xmlns=""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xmlns=""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xmlns=""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xmlns=""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xmlns=""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xmlns=""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xmlns=""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xmlns=""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xmlns=""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xmlns=""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xmlns=""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xmlns=""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xmlns="" id="{2209DAAF-C91E-4009-B99D-E1D9E6CD1CDA}"/>
                  </a:ext>
                </a:extLst>
              </p14:cNvPr>
              <p14:cNvContentPartPr/>
              <p14:nvPr/>
            </p14:nvContentPartPr>
            <p14:xfrm>
              <a:off x="2903786" y="4799202"/>
              <a:ext cx="550080" cy="605520"/>
            </p14:xfrm>
          </p:contentPart>
        </mc:Choice>
        <mc:Fallback>
          <p:pic>
            <p:nvPicPr>
              <p:cNvPr id="6" name="Ink 5">
                <a:extLst>
                  <a:ext uri="{FF2B5EF4-FFF2-40B4-BE49-F238E27FC236}">
                    <a16:creationId xmlns:a16="http://schemas.microsoft.com/office/drawing/2014/main" xmlns:p14="http://schemas.microsoft.com/office/powerpoint/2010/main" xmlns="" id="{2209DAAF-C91E-4009-B99D-E1D9E6CD1CDA}"/>
                  </a:ext>
                </a:extLst>
              </p:cNvPr>
              <p:cNvPicPr/>
              <p:nvPr/>
            </p:nvPicPr>
            <p:blipFill>
              <a:blip r:embed="rId4"/>
              <a:stretch>
                <a:fillRect/>
              </a:stretch>
            </p:blipFill>
            <p:spPr>
              <a:xfrm>
                <a:off x="2892266" y="4791642"/>
                <a:ext cx="570240" cy="626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xmlns="" id="{F3B49846-A289-44AB-A0D9-6C98D9D53526}"/>
                  </a:ext>
                </a:extLst>
              </p14:cNvPr>
              <p14:cNvContentPartPr/>
              <p14:nvPr/>
            </p14:nvContentPartPr>
            <p14:xfrm>
              <a:off x="4169906" y="4972002"/>
              <a:ext cx="321840" cy="286200"/>
            </p14:xfrm>
          </p:contentPart>
        </mc:Choice>
        <mc:Fallback>
          <p:pic>
            <p:nvPicPr>
              <p:cNvPr id="7" name="Ink 6">
                <a:extLst>
                  <a:ext uri="{FF2B5EF4-FFF2-40B4-BE49-F238E27FC236}">
                    <a16:creationId xmlns:a16="http://schemas.microsoft.com/office/drawing/2014/main" xmlns:p14="http://schemas.microsoft.com/office/powerpoint/2010/main" xmlns="" id="{F3B49846-A289-44AB-A0D9-6C98D9D53526}"/>
                  </a:ext>
                </a:extLst>
              </p:cNvPr>
              <p:cNvPicPr/>
              <p:nvPr/>
            </p:nvPicPr>
            <p:blipFill>
              <a:blip r:embed="rId6"/>
              <a:stretch>
                <a:fillRect/>
              </a:stretch>
            </p:blipFill>
            <p:spPr>
              <a:xfrm>
                <a:off x="4158386" y="4967316"/>
                <a:ext cx="348120" cy="303502"/>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xmlns="" id="{8B95E7F5-4EE0-4AC2-A048-52173AA2EFE0}"/>
                  </a:ext>
                </a:extLst>
              </p14:cNvPr>
              <p14:cNvContentPartPr/>
              <p14:nvPr/>
            </p14:nvContentPartPr>
            <p14:xfrm>
              <a:off x="4717466" y="5123922"/>
              <a:ext cx="12240" cy="88560"/>
            </p14:xfrm>
          </p:contentPart>
        </mc:Choice>
        <mc:Fallback>
          <p:pic>
            <p:nvPicPr>
              <p:cNvPr id="8" name="Ink 7">
                <a:extLst>
                  <a:ext uri="{FF2B5EF4-FFF2-40B4-BE49-F238E27FC236}">
                    <a16:creationId xmlns:a16="http://schemas.microsoft.com/office/drawing/2014/main" xmlns:p14="http://schemas.microsoft.com/office/powerpoint/2010/main" xmlns="" id="{8B95E7F5-4EE0-4AC2-A048-52173AA2EFE0}"/>
                  </a:ext>
                </a:extLst>
              </p:cNvPr>
              <p:cNvPicPr/>
              <p:nvPr/>
            </p:nvPicPr>
            <p:blipFill>
              <a:blip r:embed="rId8"/>
              <a:stretch>
                <a:fillRect/>
              </a:stretch>
            </p:blipFill>
            <p:spPr>
              <a:xfrm>
                <a:off x="4704146" y="5112762"/>
                <a:ext cx="3600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xmlns="" id="{195F9DF3-39A2-4A7B-A48D-0570E9893F50}"/>
                  </a:ext>
                </a:extLst>
              </p14:cNvPr>
              <p14:cNvContentPartPr/>
              <p14:nvPr/>
            </p14:nvContentPartPr>
            <p14:xfrm>
              <a:off x="4697666" y="4896762"/>
              <a:ext cx="20160" cy="29880"/>
            </p14:xfrm>
          </p:contentPart>
        </mc:Choice>
        <mc:Fallback>
          <p:pic>
            <p:nvPicPr>
              <p:cNvPr id="9" name="Ink 8">
                <a:extLst>
                  <a:ext uri="{FF2B5EF4-FFF2-40B4-BE49-F238E27FC236}">
                    <a16:creationId xmlns:a16="http://schemas.microsoft.com/office/drawing/2014/main" xmlns:p14="http://schemas.microsoft.com/office/powerpoint/2010/main" xmlns="" id="{195F9DF3-39A2-4A7B-A48D-0570E9893F50}"/>
                  </a:ext>
                </a:extLst>
              </p:cNvPr>
              <p:cNvPicPr/>
              <p:nvPr/>
            </p:nvPicPr>
            <p:blipFill>
              <a:blip r:embed="rId10"/>
              <a:stretch>
                <a:fillRect/>
              </a:stretch>
            </p:blipFill>
            <p:spPr>
              <a:xfrm>
                <a:off x="4689026" y="4890642"/>
                <a:ext cx="352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xmlns="" id="{EAF785F5-709C-40D4-BF16-5D9530416B3D}"/>
                  </a:ext>
                </a:extLst>
              </p14:cNvPr>
              <p14:cNvContentPartPr/>
              <p14:nvPr/>
            </p14:nvContentPartPr>
            <p14:xfrm>
              <a:off x="4856066" y="4795962"/>
              <a:ext cx="173160" cy="403920"/>
            </p14:xfrm>
          </p:contentPart>
        </mc:Choice>
        <mc:Fallback>
          <p:pic>
            <p:nvPicPr>
              <p:cNvPr id="12" name="Ink 11">
                <a:extLst>
                  <a:ext uri="{FF2B5EF4-FFF2-40B4-BE49-F238E27FC236}">
                    <a16:creationId xmlns:a16="http://schemas.microsoft.com/office/drawing/2014/main" xmlns:p14="http://schemas.microsoft.com/office/powerpoint/2010/main" xmlns="" id="{EAF785F5-709C-40D4-BF16-5D9530416B3D}"/>
                  </a:ext>
                </a:extLst>
              </p:cNvPr>
              <p:cNvPicPr/>
              <p:nvPr/>
            </p:nvPicPr>
            <p:blipFill>
              <a:blip r:embed="rId12"/>
              <a:stretch>
                <a:fillRect/>
              </a:stretch>
            </p:blipFill>
            <p:spPr>
              <a:xfrm>
                <a:off x="4843466" y="4785162"/>
                <a:ext cx="19368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xmlns="" id="{7011A098-8759-43BB-9FE0-A35B8415ABA1}"/>
                  </a:ext>
                </a:extLst>
              </p14:cNvPr>
              <p14:cNvContentPartPr/>
              <p14:nvPr/>
            </p14:nvContentPartPr>
            <p14:xfrm>
              <a:off x="5605226" y="4667082"/>
              <a:ext cx="96120" cy="552600"/>
            </p14:xfrm>
          </p:contentPart>
        </mc:Choice>
        <mc:Fallback>
          <p:pic>
            <p:nvPicPr>
              <p:cNvPr id="13" name="Ink 12">
                <a:extLst>
                  <a:ext uri="{FF2B5EF4-FFF2-40B4-BE49-F238E27FC236}">
                    <a16:creationId xmlns:a16="http://schemas.microsoft.com/office/drawing/2014/main" xmlns:p14="http://schemas.microsoft.com/office/powerpoint/2010/main" xmlns="" id="{7011A098-8759-43BB-9FE0-A35B8415ABA1}"/>
                  </a:ext>
                </a:extLst>
              </p:cNvPr>
              <p:cNvPicPr/>
              <p:nvPr/>
            </p:nvPicPr>
            <p:blipFill>
              <a:blip r:embed="rId14"/>
              <a:stretch>
                <a:fillRect/>
              </a:stretch>
            </p:blipFill>
            <p:spPr>
              <a:xfrm>
                <a:off x="5591186" y="4663844"/>
                <a:ext cx="124200" cy="569509"/>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xmlns="" id="{2266258F-985C-48EF-9495-B5547970E595}"/>
                  </a:ext>
                </a:extLst>
              </p14:cNvPr>
              <p14:cNvContentPartPr/>
              <p14:nvPr/>
            </p14:nvContentPartPr>
            <p14:xfrm>
              <a:off x="5896106" y="5046162"/>
              <a:ext cx="8280" cy="134280"/>
            </p14:xfrm>
          </p:contentPart>
        </mc:Choice>
        <mc:Fallback>
          <p:pic>
            <p:nvPicPr>
              <p:cNvPr id="14" name="Ink 13">
                <a:extLst>
                  <a:ext uri="{FF2B5EF4-FFF2-40B4-BE49-F238E27FC236}">
                    <a16:creationId xmlns:a16="http://schemas.microsoft.com/office/drawing/2014/main" xmlns:p14="http://schemas.microsoft.com/office/powerpoint/2010/main" xmlns="" id="{2266258F-985C-48EF-9495-B5547970E595}"/>
                  </a:ext>
                </a:extLst>
              </p:cNvPr>
              <p:cNvPicPr/>
              <p:nvPr/>
            </p:nvPicPr>
            <p:blipFill>
              <a:blip r:embed="rId16"/>
              <a:stretch>
                <a:fillRect/>
              </a:stretch>
            </p:blipFill>
            <p:spPr>
              <a:xfrm>
                <a:off x="5883866" y="5034642"/>
                <a:ext cx="3096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xmlns="" id="{51350274-E8CE-4D7E-A31E-ABF8286DC3C9}"/>
                  </a:ext>
                </a:extLst>
              </p14:cNvPr>
              <p14:cNvContentPartPr/>
              <p14:nvPr/>
            </p14:nvContentPartPr>
            <p14:xfrm>
              <a:off x="5898266" y="4816842"/>
              <a:ext cx="8280" cy="25200"/>
            </p14:xfrm>
          </p:contentPart>
        </mc:Choice>
        <mc:Fallback>
          <p:pic>
            <p:nvPicPr>
              <p:cNvPr id="15" name="Ink 14">
                <a:extLst>
                  <a:ext uri="{FF2B5EF4-FFF2-40B4-BE49-F238E27FC236}">
                    <a16:creationId xmlns:a16="http://schemas.microsoft.com/office/drawing/2014/main" xmlns:p14="http://schemas.microsoft.com/office/powerpoint/2010/main" xmlns="" id="{51350274-E8CE-4D7E-A31E-ABF8286DC3C9}"/>
                  </a:ext>
                </a:extLst>
              </p:cNvPr>
              <p:cNvPicPr/>
              <p:nvPr/>
            </p:nvPicPr>
            <p:blipFill>
              <a:blip r:embed="rId18"/>
              <a:stretch>
                <a:fillRect/>
              </a:stretch>
            </p:blipFill>
            <p:spPr>
              <a:xfrm>
                <a:off x="5889986" y="4810362"/>
                <a:ext cx="2277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xmlns="" id="{637B5569-5578-4A8E-86CA-6EAEF62D8AE0}"/>
                  </a:ext>
                </a:extLst>
              </p14:cNvPr>
              <p14:cNvContentPartPr/>
              <p14:nvPr/>
            </p14:nvContentPartPr>
            <p14:xfrm>
              <a:off x="5997266" y="5019162"/>
              <a:ext cx="167040" cy="150840"/>
            </p14:xfrm>
          </p:contentPart>
        </mc:Choice>
        <mc:Fallback>
          <p:pic>
            <p:nvPicPr>
              <p:cNvPr id="16" name="Ink 15">
                <a:extLst>
                  <a:ext uri="{FF2B5EF4-FFF2-40B4-BE49-F238E27FC236}">
                    <a16:creationId xmlns:a16="http://schemas.microsoft.com/office/drawing/2014/main" xmlns:p14="http://schemas.microsoft.com/office/powerpoint/2010/main" xmlns="" id="{637B5569-5578-4A8E-86CA-6EAEF62D8AE0}"/>
                  </a:ext>
                </a:extLst>
              </p:cNvPr>
              <p:cNvPicPr/>
              <p:nvPr/>
            </p:nvPicPr>
            <p:blipFill>
              <a:blip r:embed="rId20"/>
              <a:stretch>
                <a:fillRect/>
              </a:stretch>
            </p:blipFill>
            <p:spPr>
              <a:xfrm>
                <a:off x="5991146" y="5006893"/>
                <a:ext cx="178920" cy="175379"/>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xmlns="" id="{A08A792B-12F5-4D56-895D-32ADC8BCB7A5}"/>
                  </a:ext>
                </a:extLst>
              </p14:cNvPr>
              <p14:cNvContentPartPr/>
              <p14:nvPr/>
            </p14:nvContentPartPr>
            <p14:xfrm>
              <a:off x="6638066" y="5021322"/>
              <a:ext cx="90000" cy="115920"/>
            </p14:xfrm>
          </p:contentPart>
        </mc:Choice>
        <mc:Fallback>
          <p:pic>
            <p:nvPicPr>
              <p:cNvPr id="17" name="Ink 16">
                <a:extLst>
                  <a:ext uri="{FF2B5EF4-FFF2-40B4-BE49-F238E27FC236}">
                    <a16:creationId xmlns:a16="http://schemas.microsoft.com/office/drawing/2014/main" xmlns:p14="http://schemas.microsoft.com/office/powerpoint/2010/main" xmlns="" id="{A08A792B-12F5-4D56-895D-32ADC8BCB7A5}"/>
                  </a:ext>
                </a:extLst>
              </p:cNvPr>
              <p:cNvPicPr/>
              <p:nvPr/>
            </p:nvPicPr>
            <p:blipFill>
              <a:blip r:embed="rId22"/>
              <a:stretch>
                <a:fillRect/>
              </a:stretch>
            </p:blipFill>
            <p:spPr>
              <a:xfrm>
                <a:off x="6626186" y="5015922"/>
                <a:ext cx="10980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8" name="Ink 17">
                <a:extLst>
                  <a:ext uri="{FF2B5EF4-FFF2-40B4-BE49-F238E27FC236}">
                    <a16:creationId xmlns:a16="http://schemas.microsoft.com/office/drawing/2014/main" xmlns="" id="{FAF24037-FD00-44D1-AEA9-681D831276DA}"/>
                  </a:ext>
                </a:extLst>
              </p14:cNvPr>
              <p14:cNvContentPartPr/>
              <p14:nvPr/>
            </p14:nvContentPartPr>
            <p14:xfrm>
              <a:off x="6884306" y="5047962"/>
              <a:ext cx="145440" cy="83160"/>
            </p14:xfrm>
          </p:contentPart>
        </mc:Choice>
        <mc:Fallback>
          <p:pic>
            <p:nvPicPr>
              <p:cNvPr id="18" name="Ink 17">
                <a:extLst>
                  <a:ext uri="{FF2B5EF4-FFF2-40B4-BE49-F238E27FC236}">
                    <a16:creationId xmlns:a16="http://schemas.microsoft.com/office/drawing/2014/main" xmlns:p14="http://schemas.microsoft.com/office/powerpoint/2010/main" xmlns="" id="{FAF24037-FD00-44D1-AEA9-681D831276DA}"/>
                  </a:ext>
                </a:extLst>
              </p:cNvPr>
              <p:cNvPicPr/>
              <p:nvPr/>
            </p:nvPicPr>
            <p:blipFill>
              <a:blip r:embed="rId24"/>
              <a:stretch>
                <a:fillRect/>
              </a:stretch>
            </p:blipFill>
            <p:spPr>
              <a:xfrm>
                <a:off x="6879626" y="5035722"/>
                <a:ext cx="1551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1" name="Ink 20">
                <a:extLst>
                  <a:ext uri="{FF2B5EF4-FFF2-40B4-BE49-F238E27FC236}">
                    <a16:creationId xmlns:a16="http://schemas.microsoft.com/office/drawing/2014/main" xmlns="" id="{92A55F49-5F42-44D8-87C9-4F9E6CB16168}"/>
                  </a:ext>
                </a:extLst>
              </p14:cNvPr>
              <p14:cNvContentPartPr/>
              <p14:nvPr/>
            </p14:nvContentPartPr>
            <p14:xfrm>
              <a:off x="7761626" y="4479522"/>
              <a:ext cx="141120" cy="600480"/>
            </p14:xfrm>
          </p:contentPart>
        </mc:Choice>
        <mc:Fallback>
          <p:pic>
            <p:nvPicPr>
              <p:cNvPr id="21" name="Ink 20">
                <a:extLst>
                  <a:ext uri="{FF2B5EF4-FFF2-40B4-BE49-F238E27FC236}">
                    <a16:creationId xmlns:a16="http://schemas.microsoft.com/office/drawing/2014/main" xmlns:p14="http://schemas.microsoft.com/office/powerpoint/2010/main" xmlns="" id="{92A55F49-5F42-44D8-87C9-4F9E6CB16168}"/>
                  </a:ext>
                </a:extLst>
              </p:cNvPr>
              <p:cNvPicPr/>
              <p:nvPr/>
            </p:nvPicPr>
            <p:blipFill>
              <a:blip r:embed="rId26"/>
              <a:stretch>
                <a:fillRect/>
              </a:stretch>
            </p:blipFill>
            <p:spPr>
              <a:xfrm>
                <a:off x="7754066" y="4466922"/>
                <a:ext cx="151920" cy="6163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2" name="Ink 21">
                <a:extLst>
                  <a:ext uri="{FF2B5EF4-FFF2-40B4-BE49-F238E27FC236}">
                    <a16:creationId xmlns:a16="http://schemas.microsoft.com/office/drawing/2014/main" xmlns="" id="{A10E8BD3-89B8-4AE7-8A3B-320A810B15E5}"/>
                  </a:ext>
                </a:extLst>
              </p14:cNvPr>
              <p14:cNvContentPartPr/>
              <p14:nvPr/>
            </p14:nvContentPartPr>
            <p14:xfrm>
              <a:off x="8041346" y="4976322"/>
              <a:ext cx="20160" cy="66600"/>
            </p14:xfrm>
          </p:contentPart>
        </mc:Choice>
        <mc:Fallback>
          <p:pic>
            <p:nvPicPr>
              <p:cNvPr id="22" name="Ink 21">
                <a:extLst>
                  <a:ext uri="{FF2B5EF4-FFF2-40B4-BE49-F238E27FC236}">
                    <a16:creationId xmlns:a16="http://schemas.microsoft.com/office/drawing/2014/main" xmlns:p14="http://schemas.microsoft.com/office/powerpoint/2010/main" xmlns="" id="{A10E8BD3-89B8-4AE7-8A3B-320A810B15E5}"/>
                  </a:ext>
                </a:extLst>
              </p:cNvPr>
              <p:cNvPicPr/>
              <p:nvPr/>
            </p:nvPicPr>
            <p:blipFill>
              <a:blip r:embed="rId28"/>
              <a:stretch>
                <a:fillRect/>
              </a:stretch>
            </p:blipFill>
            <p:spPr>
              <a:xfrm>
                <a:off x="8032150" y="4966911"/>
                <a:ext cx="34307" cy="7963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3" name="Ink 22">
                <a:extLst>
                  <a:ext uri="{FF2B5EF4-FFF2-40B4-BE49-F238E27FC236}">
                    <a16:creationId xmlns:a16="http://schemas.microsoft.com/office/drawing/2014/main" xmlns="" id="{50EAEBE3-F872-41E3-97F8-5F5A4CD6EC4D}"/>
                  </a:ext>
                </a:extLst>
              </p14:cNvPr>
              <p14:cNvContentPartPr/>
              <p14:nvPr/>
            </p14:nvContentPartPr>
            <p14:xfrm>
              <a:off x="8047106" y="4808202"/>
              <a:ext cx="2520" cy="7200"/>
            </p14:xfrm>
          </p:contentPart>
        </mc:Choice>
        <mc:Fallback>
          <p:pic>
            <p:nvPicPr>
              <p:cNvPr id="23" name="Ink 22">
                <a:extLst>
                  <a:ext uri="{FF2B5EF4-FFF2-40B4-BE49-F238E27FC236}">
                    <a16:creationId xmlns:a16="http://schemas.microsoft.com/office/drawing/2014/main" xmlns:p14="http://schemas.microsoft.com/office/powerpoint/2010/main" xmlns="" id="{50EAEBE3-F872-41E3-97F8-5F5A4CD6EC4D}"/>
                  </a:ext>
                </a:extLst>
              </p:cNvPr>
              <p:cNvPicPr/>
              <p:nvPr/>
            </p:nvPicPr>
            <p:blipFill>
              <a:blip r:embed="rId30"/>
              <a:stretch>
                <a:fillRect/>
              </a:stretch>
            </p:blipFill>
            <p:spPr>
              <a:xfrm>
                <a:off x="8044271" y="4805116"/>
                <a:ext cx="7875" cy="13029"/>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4" name="Ink 23">
                <a:extLst>
                  <a:ext uri="{FF2B5EF4-FFF2-40B4-BE49-F238E27FC236}">
                    <a16:creationId xmlns:a16="http://schemas.microsoft.com/office/drawing/2014/main" xmlns="" id="{874D27E8-1B79-4391-8CB7-2ACC610E6690}"/>
                  </a:ext>
                </a:extLst>
              </p14:cNvPr>
              <p14:cNvContentPartPr/>
              <p14:nvPr/>
            </p14:nvContentPartPr>
            <p14:xfrm>
              <a:off x="8150426" y="4878402"/>
              <a:ext cx="90720" cy="275760"/>
            </p14:xfrm>
          </p:contentPart>
        </mc:Choice>
        <mc:Fallback>
          <p:pic>
            <p:nvPicPr>
              <p:cNvPr id="24" name="Ink 23">
                <a:extLst>
                  <a:ext uri="{FF2B5EF4-FFF2-40B4-BE49-F238E27FC236}">
                    <a16:creationId xmlns:a16="http://schemas.microsoft.com/office/drawing/2014/main" xmlns:p14="http://schemas.microsoft.com/office/powerpoint/2010/main" xmlns="" id="{874D27E8-1B79-4391-8CB7-2ACC610E6690}"/>
                  </a:ext>
                </a:extLst>
              </p:cNvPr>
              <p:cNvPicPr/>
              <p:nvPr/>
            </p:nvPicPr>
            <p:blipFill>
              <a:blip r:embed="rId32"/>
              <a:stretch>
                <a:fillRect/>
              </a:stretch>
            </p:blipFill>
            <p:spPr>
              <a:xfrm>
                <a:off x="8143972" y="4867227"/>
                <a:ext cx="111517" cy="293423"/>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5" name="Ink 24">
                <a:extLst>
                  <a:ext uri="{FF2B5EF4-FFF2-40B4-BE49-F238E27FC236}">
                    <a16:creationId xmlns:a16="http://schemas.microsoft.com/office/drawing/2014/main" xmlns="" id="{78474E57-5F6D-4F28-8EBC-2CC1046FCCDD}"/>
                  </a:ext>
                </a:extLst>
              </p14:cNvPr>
              <p14:cNvContentPartPr/>
              <p14:nvPr/>
            </p14:nvContentPartPr>
            <p14:xfrm>
              <a:off x="7444106" y="4559442"/>
              <a:ext cx="194760" cy="575280"/>
            </p14:xfrm>
          </p:contentPart>
        </mc:Choice>
        <mc:Fallback>
          <p:pic>
            <p:nvPicPr>
              <p:cNvPr id="25" name="Ink 24">
                <a:extLst>
                  <a:ext uri="{FF2B5EF4-FFF2-40B4-BE49-F238E27FC236}">
                    <a16:creationId xmlns:a16="http://schemas.microsoft.com/office/drawing/2014/main" xmlns:p14="http://schemas.microsoft.com/office/powerpoint/2010/main" xmlns="" id="{78474E57-5F6D-4F28-8EBC-2CC1046FCCDD}"/>
                  </a:ext>
                </a:extLst>
              </p:cNvPr>
              <p:cNvPicPr/>
              <p:nvPr/>
            </p:nvPicPr>
            <p:blipFill>
              <a:blip r:embed="rId34"/>
              <a:stretch>
                <a:fillRect/>
              </a:stretch>
            </p:blipFill>
            <p:spPr>
              <a:xfrm>
                <a:off x="7432946" y="4548642"/>
                <a:ext cx="209160" cy="5893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6" name="Ink 25">
                <a:extLst>
                  <a:ext uri="{FF2B5EF4-FFF2-40B4-BE49-F238E27FC236}">
                    <a16:creationId xmlns:a16="http://schemas.microsoft.com/office/drawing/2014/main" xmlns="" id="{A7944D3A-B5D8-40E5-A0C5-E32C164B488B}"/>
                  </a:ext>
                </a:extLst>
              </p14:cNvPr>
              <p14:cNvContentPartPr/>
              <p14:nvPr/>
            </p14:nvContentPartPr>
            <p14:xfrm>
              <a:off x="8789426" y="4457202"/>
              <a:ext cx="147240" cy="617400"/>
            </p14:xfrm>
          </p:contentPart>
        </mc:Choice>
        <mc:Fallback>
          <p:pic>
            <p:nvPicPr>
              <p:cNvPr id="26" name="Ink 25">
                <a:extLst>
                  <a:ext uri="{FF2B5EF4-FFF2-40B4-BE49-F238E27FC236}">
                    <a16:creationId xmlns:a16="http://schemas.microsoft.com/office/drawing/2014/main" xmlns:p14="http://schemas.microsoft.com/office/powerpoint/2010/main" xmlns="" id="{A7944D3A-B5D8-40E5-A0C5-E32C164B488B}"/>
                  </a:ext>
                </a:extLst>
              </p:cNvPr>
              <p:cNvPicPr/>
              <p:nvPr/>
            </p:nvPicPr>
            <p:blipFill>
              <a:blip r:embed="rId36"/>
              <a:stretch>
                <a:fillRect/>
              </a:stretch>
            </p:blipFill>
            <p:spPr>
              <a:xfrm>
                <a:off x="8776826" y="4446042"/>
                <a:ext cx="165600" cy="6343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7" name="Ink 26">
                <a:extLst>
                  <a:ext uri="{FF2B5EF4-FFF2-40B4-BE49-F238E27FC236}">
                    <a16:creationId xmlns:a16="http://schemas.microsoft.com/office/drawing/2014/main" xmlns="" id="{15A2DC8E-892D-4415-8813-9A63279EACBB}"/>
                  </a:ext>
                </a:extLst>
              </p14:cNvPr>
              <p14:cNvContentPartPr/>
              <p14:nvPr/>
            </p14:nvContentPartPr>
            <p14:xfrm>
              <a:off x="9134666" y="4947522"/>
              <a:ext cx="5040" cy="118440"/>
            </p14:xfrm>
          </p:contentPart>
        </mc:Choice>
        <mc:Fallback>
          <p:pic>
            <p:nvPicPr>
              <p:cNvPr id="27" name="Ink 26">
                <a:extLst>
                  <a:ext uri="{FF2B5EF4-FFF2-40B4-BE49-F238E27FC236}">
                    <a16:creationId xmlns:a16="http://schemas.microsoft.com/office/drawing/2014/main" xmlns:p14="http://schemas.microsoft.com/office/powerpoint/2010/main" xmlns="" id="{15A2DC8E-892D-4415-8813-9A63279EACBB}"/>
                  </a:ext>
                </a:extLst>
              </p:cNvPr>
              <p:cNvPicPr/>
              <p:nvPr/>
            </p:nvPicPr>
            <p:blipFill>
              <a:blip r:embed="rId38"/>
              <a:stretch>
                <a:fillRect/>
              </a:stretch>
            </p:blipFill>
            <p:spPr>
              <a:xfrm>
                <a:off x="9126746" y="4936002"/>
                <a:ext cx="2520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8" name="Ink 27">
                <a:extLst>
                  <a:ext uri="{FF2B5EF4-FFF2-40B4-BE49-F238E27FC236}">
                    <a16:creationId xmlns:a16="http://schemas.microsoft.com/office/drawing/2014/main" xmlns="" id="{1C6AA385-B19D-49E3-A3B9-96F818A8D49D}"/>
                  </a:ext>
                </a:extLst>
              </p14:cNvPr>
              <p14:cNvContentPartPr/>
              <p14:nvPr/>
            </p14:nvContentPartPr>
            <p14:xfrm>
              <a:off x="9136826" y="4796322"/>
              <a:ext cx="6120" cy="26280"/>
            </p14:xfrm>
          </p:contentPart>
        </mc:Choice>
        <mc:Fallback>
          <p:pic>
            <p:nvPicPr>
              <p:cNvPr id="28" name="Ink 27">
                <a:extLst>
                  <a:ext uri="{FF2B5EF4-FFF2-40B4-BE49-F238E27FC236}">
                    <a16:creationId xmlns:a16="http://schemas.microsoft.com/office/drawing/2014/main" xmlns:p14="http://schemas.microsoft.com/office/powerpoint/2010/main" xmlns="" id="{1C6AA385-B19D-49E3-A3B9-96F818A8D49D}"/>
                  </a:ext>
                </a:extLst>
              </p:cNvPr>
              <p:cNvPicPr/>
              <p:nvPr/>
            </p:nvPicPr>
            <p:blipFill>
              <a:blip r:embed="rId40"/>
              <a:stretch>
                <a:fillRect/>
              </a:stretch>
            </p:blipFill>
            <p:spPr>
              <a:xfrm>
                <a:off x="9127106" y="4788762"/>
                <a:ext cx="226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9" name="Ink 28">
                <a:extLst>
                  <a:ext uri="{FF2B5EF4-FFF2-40B4-BE49-F238E27FC236}">
                    <a16:creationId xmlns:a16="http://schemas.microsoft.com/office/drawing/2014/main" xmlns="" id="{B931BFA3-CA9A-4C09-9311-BF456F13C0AF}"/>
                  </a:ext>
                </a:extLst>
              </p14:cNvPr>
              <p14:cNvContentPartPr/>
              <p14:nvPr/>
            </p14:nvContentPartPr>
            <p14:xfrm>
              <a:off x="9332666" y="4624602"/>
              <a:ext cx="6480" cy="384840"/>
            </p14:xfrm>
          </p:contentPart>
        </mc:Choice>
        <mc:Fallback>
          <p:pic>
            <p:nvPicPr>
              <p:cNvPr id="29" name="Ink 28">
                <a:extLst>
                  <a:ext uri="{FF2B5EF4-FFF2-40B4-BE49-F238E27FC236}">
                    <a16:creationId xmlns:a16="http://schemas.microsoft.com/office/drawing/2014/main" xmlns:p14="http://schemas.microsoft.com/office/powerpoint/2010/main" xmlns="" id="{B931BFA3-CA9A-4C09-9311-BF456F13C0AF}"/>
                  </a:ext>
                </a:extLst>
              </p:cNvPr>
              <p:cNvPicPr/>
              <p:nvPr/>
            </p:nvPicPr>
            <p:blipFill>
              <a:blip r:embed="rId42"/>
              <a:stretch>
                <a:fillRect/>
              </a:stretch>
            </p:blipFill>
            <p:spPr>
              <a:xfrm>
                <a:off x="9320066" y="4614522"/>
                <a:ext cx="3204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0" name="Ink 29">
                <a:extLst>
                  <a:ext uri="{FF2B5EF4-FFF2-40B4-BE49-F238E27FC236}">
                    <a16:creationId xmlns:a16="http://schemas.microsoft.com/office/drawing/2014/main" xmlns="" id="{14720529-3BE6-4F29-BFEA-6C56194FD133}"/>
                  </a:ext>
                </a:extLst>
              </p14:cNvPr>
              <p14:cNvContentPartPr/>
              <p14:nvPr/>
            </p14:nvContentPartPr>
            <p14:xfrm>
              <a:off x="9418346" y="4564482"/>
              <a:ext cx="14400" cy="453960"/>
            </p14:xfrm>
          </p:contentPart>
        </mc:Choice>
        <mc:Fallback>
          <p:pic>
            <p:nvPicPr>
              <p:cNvPr id="30" name="Ink 29">
                <a:extLst>
                  <a:ext uri="{FF2B5EF4-FFF2-40B4-BE49-F238E27FC236}">
                    <a16:creationId xmlns:a16="http://schemas.microsoft.com/office/drawing/2014/main" xmlns:p14="http://schemas.microsoft.com/office/powerpoint/2010/main" xmlns="" id="{14720529-3BE6-4F29-BFEA-6C56194FD133}"/>
                  </a:ext>
                </a:extLst>
              </p:cNvPr>
              <p:cNvPicPr/>
              <p:nvPr/>
            </p:nvPicPr>
            <p:blipFill>
              <a:blip r:embed="rId44"/>
              <a:stretch>
                <a:fillRect/>
              </a:stretch>
            </p:blipFill>
            <p:spPr>
              <a:xfrm>
                <a:off x="9406900" y="4551882"/>
                <a:ext cx="37292" cy="4701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1" name="Ink 30">
                <a:extLst>
                  <a:ext uri="{FF2B5EF4-FFF2-40B4-BE49-F238E27FC236}">
                    <a16:creationId xmlns:a16="http://schemas.microsoft.com/office/drawing/2014/main" xmlns="" id="{B5A9A97A-3C7F-401E-BF4C-82793E67B983}"/>
                  </a:ext>
                </a:extLst>
              </p14:cNvPr>
              <p14:cNvContentPartPr/>
              <p14:nvPr/>
            </p14:nvContentPartPr>
            <p14:xfrm>
              <a:off x="9632906" y="5052642"/>
              <a:ext cx="29880" cy="43200"/>
            </p14:xfrm>
          </p:contentPart>
        </mc:Choice>
        <mc:Fallback>
          <p:pic>
            <p:nvPicPr>
              <p:cNvPr id="31" name="Ink 30">
                <a:extLst>
                  <a:ext uri="{FF2B5EF4-FFF2-40B4-BE49-F238E27FC236}">
                    <a16:creationId xmlns:a16="http://schemas.microsoft.com/office/drawing/2014/main" xmlns:p14="http://schemas.microsoft.com/office/powerpoint/2010/main" xmlns="" id="{B5A9A97A-3C7F-401E-BF4C-82793E67B983}"/>
                  </a:ext>
                </a:extLst>
              </p:cNvPr>
              <p:cNvPicPr/>
              <p:nvPr/>
            </p:nvPicPr>
            <p:blipFill>
              <a:blip r:embed="rId46"/>
              <a:stretch>
                <a:fillRect/>
              </a:stretch>
            </p:blipFill>
            <p:spPr>
              <a:xfrm>
                <a:off x="9621746" y="5042114"/>
                <a:ext cx="46800" cy="65345"/>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2" name="Ink 31">
                <a:extLst>
                  <a:ext uri="{FF2B5EF4-FFF2-40B4-BE49-F238E27FC236}">
                    <a16:creationId xmlns:a16="http://schemas.microsoft.com/office/drawing/2014/main" xmlns="" id="{342D1EC0-A362-4023-A7E8-5372900052F5}"/>
                  </a:ext>
                </a:extLst>
              </p14:cNvPr>
              <p14:cNvContentPartPr/>
              <p14:nvPr/>
            </p14:nvContentPartPr>
            <p14:xfrm>
              <a:off x="9688346" y="4538202"/>
              <a:ext cx="28080" cy="361800"/>
            </p14:xfrm>
          </p:contentPart>
        </mc:Choice>
        <mc:Fallback>
          <p:pic>
            <p:nvPicPr>
              <p:cNvPr id="32" name="Ink 31">
                <a:extLst>
                  <a:ext uri="{FF2B5EF4-FFF2-40B4-BE49-F238E27FC236}">
                    <a16:creationId xmlns:a16="http://schemas.microsoft.com/office/drawing/2014/main" xmlns:p14="http://schemas.microsoft.com/office/powerpoint/2010/main" xmlns="" id="{342D1EC0-A362-4023-A7E8-5372900052F5}"/>
                  </a:ext>
                </a:extLst>
              </p:cNvPr>
              <p:cNvPicPr/>
              <p:nvPr/>
            </p:nvPicPr>
            <p:blipFill>
              <a:blip r:embed="rId48"/>
              <a:stretch>
                <a:fillRect/>
              </a:stretch>
            </p:blipFill>
            <p:spPr>
              <a:xfrm>
                <a:off x="9679706" y="4529202"/>
                <a:ext cx="47160" cy="376200"/>
              </a:xfrm>
              <a:prstGeom prst="rect">
                <a:avLst/>
              </a:prstGeom>
            </p:spPr>
          </p:pic>
        </mc:Fallback>
      </mc:AlternateContent>
    </p:spTree>
    <p:extLst>
      <p:ext uri="{BB962C8B-B14F-4D97-AF65-F5344CB8AC3E}">
        <p14:creationId xmlns:p14="http://schemas.microsoft.com/office/powerpoint/2010/main" val="30217993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6" name="Picture 5"/>
          <p:cNvPicPr>
            <a:picLocks noChangeAspect="1"/>
          </p:cNvPicPr>
          <p:nvPr/>
        </p:nvPicPr>
        <p:blipFill>
          <a:blip r:embed="rId3"/>
          <a:stretch>
            <a:fillRect/>
          </a:stretch>
        </p:blipFill>
        <p:spPr>
          <a:xfrm>
            <a:off x="838199" y="1690689"/>
            <a:ext cx="10204939" cy="3903696"/>
          </a:xfrm>
          <a:prstGeom prst="rect">
            <a:avLst/>
          </a:prstGeom>
        </p:spPr>
      </p:pic>
      <p:pic>
        <p:nvPicPr>
          <p:cNvPr id="5" name="Picture 4"/>
          <p:cNvPicPr>
            <a:picLocks noChangeAspect="1"/>
          </p:cNvPicPr>
          <p:nvPr/>
        </p:nvPicPr>
        <p:blipFill>
          <a:blip r:embed="rId4"/>
          <a:stretch>
            <a:fillRect/>
          </a:stretch>
        </p:blipFill>
        <p:spPr>
          <a:xfrm>
            <a:off x="1506093" y="2561844"/>
            <a:ext cx="6731042" cy="1217676"/>
          </a:xfrm>
          <a:prstGeom prst="rect">
            <a:avLst/>
          </a:prstGeom>
        </p:spPr>
      </p:pic>
      <p:pic>
        <p:nvPicPr>
          <p:cNvPr id="8" name="Picture 7"/>
          <p:cNvPicPr>
            <a:picLocks noChangeAspect="1"/>
          </p:cNvPicPr>
          <p:nvPr/>
        </p:nvPicPr>
        <p:blipFill>
          <a:blip r:embed="rId5"/>
          <a:stretch>
            <a:fillRect/>
          </a:stretch>
        </p:blipFill>
        <p:spPr>
          <a:xfrm>
            <a:off x="527537" y="3779520"/>
            <a:ext cx="9616080" cy="1901952"/>
          </a:xfrm>
          <a:prstGeom prst="rect">
            <a:avLst/>
          </a:prstGeom>
        </p:spPr>
      </p:pic>
      <p:pic>
        <p:nvPicPr>
          <p:cNvPr id="9" name="Picture 8"/>
          <p:cNvPicPr>
            <a:picLocks noChangeAspect="1"/>
          </p:cNvPicPr>
          <p:nvPr/>
        </p:nvPicPr>
        <p:blipFill>
          <a:blip r:embed="rId5"/>
          <a:stretch>
            <a:fillRect/>
          </a:stretch>
        </p:blipFill>
        <p:spPr>
          <a:xfrm>
            <a:off x="320273" y="3364992"/>
            <a:ext cx="9616080" cy="1901952"/>
          </a:xfrm>
          <a:prstGeom prst="rect">
            <a:avLst/>
          </a:prstGeom>
        </p:spPr>
      </p:pic>
      <p:pic>
        <p:nvPicPr>
          <p:cNvPr id="10" name="Picture 9"/>
          <p:cNvPicPr>
            <a:picLocks noChangeAspect="1"/>
          </p:cNvPicPr>
          <p:nvPr/>
        </p:nvPicPr>
        <p:blipFill>
          <a:blip r:embed="rId6"/>
          <a:stretch>
            <a:fillRect/>
          </a:stretch>
        </p:blipFill>
        <p:spPr>
          <a:xfrm>
            <a:off x="1732406" y="5214066"/>
            <a:ext cx="7899273" cy="847725"/>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xmlns="" id="{F58DE8EB-0BF0-4739-BB87-4F05E3BE40F0}"/>
                  </a:ext>
                </a:extLst>
              </p14:cNvPr>
              <p14:cNvContentPartPr/>
              <p14:nvPr/>
            </p14:nvContentPartPr>
            <p14:xfrm>
              <a:off x="887330" y="2465370"/>
              <a:ext cx="7839000" cy="1237680"/>
            </p14:xfrm>
          </p:contentPart>
        </mc:Choice>
        <mc:Fallback xmlns="">
          <p:pic>
            <p:nvPicPr>
              <p:cNvPr id="3" name="Ink 2">
                <a:extLst>
                  <a:ext uri="{FF2B5EF4-FFF2-40B4-BE49-F238E27FC236}">
                    <a16:creationId xmlns:a16="http://schemas.microsoft.com/office/drawing/2014/main" id="{F58DE8EB-0BF0-4739-BB87-4F05E3BE40F0}"/>
                  </a:ext>
                </a:extLst>
              </p:cNvPr>
              <p:cNvPicPr/>
              <p:nvPr/>
            </p:nvPicPr>
            <p:blipFill>
              <a:blip r:embed="rId8"/>
              <a:stretch>
                <a:fillRect/>
              </a:stretch>
            </p:blipFill>
            <p:spPr>
              <a:xfrm>
                <a:off x="877970" y="2456010"/>
                <a:ext cx="7857720" cy="1256400"/>
              </a:xfrm>
              <a:prstGeom prst="rect">
                <a:avLst/>
              </a:prstGeom>
            </p:spPr>
          </p:pic>
        </mc:Fallback>
      </mc:AlternateContent>
    </p:spTree>
    <p:extLst>
      <p:ext uri="{BB962C8B-B14F-4D97-AF65-F5344CB8AC3E}">
        <p14:creationId xmlns:p14="http://schemas.microsoft.com/office/powerpoint/2010/main" val="1359655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199" y="1690689"/>
            <a:ext cx="10204939" cy="3903696"/>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690D777A-0AB7-477A-8884-2B3107272BF8}"/>
                  </a:ext>
                </a:extLst>
              </p14:cNvPr>
              <p14:cNvContentPartPr/>
              <p14:nvPr/>
            </p14:nvContentPartPr>
            <p14:xfrm>
              <a:off x="692930" y="2452770"/>
              <a:ext cx="8022600" cy="1697760"/>
            </p14:xfrm>
          </p:contentPart>
        </mc:Choice>
        <mc:Fallback xmlns="">
          <p:pic>
            <p:nvPicPr>
              <p:cNvPr id="3" name="Ink 2">
                <a:extLst>
                  <a:ext uri="{FF2B5EF4-FFF2-40B4-BE49-F238E27FC236}">
                    <a16:creationId xmlns:a16="http://schemas.microsoft.com/office/drawing/2014/main" id="{690D777A-0AB7-477A-8884-2B3107272BF8}"/>
                  </a:ext>
                </a:extLst>
              </p:cNvPr>
              <p:cNvPicPr/>
              <p:nvPr/>
            </p:nvPicPr>
            <p:blipFill>
              <a:blip r:embed="rId5"/>
              <a:stretch>
                <a:fillRect/>
              </a:stretch>
            </p:blipFill>
            <p:spPr>
              <a:xfrm>
                <a:off x="683570" y="2443410"/>
                <a:ext cx="8041320" cy="1716480"/>
              </a:xfrm>
              <a:prstGeom prst="rect">
                <a:avLst/>
              </a:prstGeom>
            </p:spPr>
          </p:pic>
        </mc:Fallback>
      </mc:AlternateContent>
    </p:spTree>
    <p:extLst>
      <p:ext uri="{BB962C8B-B14F-4D97-AF65-F5344CB8AC3E}">
        <p14:creationId xmlns:p14="http://schemas.microsoft.com/office/powerpoint/2010/main" val="264783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61E05269-A733-4CC6-9456-7C7C2148E193}"/>
                  </a:ext>
                </a:extLst>
              </p14:cNvPr>
              <p14:cNvContentPartPr/>
              <p14:nvPr/>
            </p14:nvContentPartPr>
            <p14:xfrm>
              <a:off x="3714410" y="2792970"/>
              <a:ext cx="7444800" cy="1135800"/>
            </p14:xfrm>
          </p:contentPart>
        </mc:Choice>
        <mc:Fallback xmlns="">
          <p:pic>
            <p:nvPicPr>
              <p:cNvPr id="7" name="Ink 6">
                <a:extLst>
                  <a:ext uri="{FF2B5EF4-FFF2-40B4-BE49-F238E27FC236}">
                    <a16:creationId xmlns:a16="http://schemas.microsoft.com/office/drawing/2014/main" id="{61E05269-A733-4CC6-9456-7C7C2148E193}"/>
                  </a:ext>
                </a:extLst>
              </p:cNvPr>
              <p:cNvPicPr/>
              <p:nvPr/>
            </p:nvPicPr>
            <p:blipFill>
              <a:blip r:embed="rId5"/>
              <a:stretch>
                <a:fillRect/>
              </a:stretch>
            </p:blipFill>
            <p:spPr>
              <a:xfrm>
                <a:off x="3705050" y="2783610"/>
                <a:ext cx="7463520" cy="1154520"/>
              </a:xfrm>
              <a:prstGeom prst="rect">
                <a:avLst/>
              </a:prstGeom>
            </p:spPr>
          </p:pic>
        </mc:Fallback>
      </mc:AlternateContent>
    </p:spTree>
    <p:extLst>
      <p:ext uri="{BB962C8B-B14F-4D97-AF65-F5344CB8AC3E}">
        <p14:creationId xmlns:p14="http://schemas.microsoft.com/office/powerpoint/2010/main" val="35866789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xmlns="" id="{9ABB435E-DC43-4BEB-9C3A-1490FA007407}"/>
                  </a:ext>
                </a:extLst>
              </p14:cNvPr>
              <p14:cNvContentPartPr/>
              <p14:nvPr/>
            </p14:nvContentPartPr>
            <p14:xfrm>
              <a:off x="5820039" y="3209249"/>
              <a:ext cx="3672000" cy="1584000"/>
            </p14:xfrm>
          </p:contentPart>
        </mc:Choice>
        <mc:Fallback xmlns="">
          <p:pic>
            <p:nvPicPr>
              <p:cNvPr id="50" name="Ink 49">
                <a:extLst>
                  <a:ext uri="{FF2B5EF4-FFF2-40B4-BE49-F238E27FC236}">
                    <a16:creationId xmlns:a16="http://schemas.microsoft.com/office/drawing/2014/main" id="{9ABB435E-DC43-4BEB-9C3A-1490FA007407}"/>
                  </a:ext>
                </a:extLst>
              </p:cNvPr>
              <p:cNvPicPr/>
              <p:nvPr/>
            </p:nvPicPr>
            <p:blipFill>
              <a:blip r:embed="rId5"/>
              <a:stretch>
                <a:fillRect/>
              </a:stretch>
            </p:blipFill>
            <p:spPr>
              <a:xfrm>
                <a:off x="5805639" y="3194849"/>
                <a:ext cx="3700080" cy="161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a16="http://schemas.microsoft.com/office/drawing/2014/main" xmlns="" id="{D37D9EB3-386E-4C13-B9DB-80191BA7FD66}"/>
                  </a:ext>
                </a:extLst>
              </p14:cNvPr>
              <p14:cNvContentPartPr/>
              <p14:nvPr/>
            </p14:nvContentPartPr>
            <p14:xfrm>
              <a:off x="9625959" y="4582649"/>
              <a:ext cx="86400" cy="108000"/>
            </p14:xfrm>
          </p:contentPart>
        </mc:Choice>
        <mc:Fallback xmlns="">
          <p:pic>
            <p:nvPicPr>
              <p:cNvPr id="51" name="Ink 50">
                <a:extLst>
                  <a:ext uri="{FF2B5EF4-FFF2-40B4-BE49-F238E27FC236}">
                    <a16:creationId xmlns:a16="http://schemas.microsoft.com/office/drawing/2014/main" id="{D37D9EB3-386E-4C13-B9DB-80191BA7FD66}"/>
                  </a:ext>
                </a:extLst>
              </p:cNvPr>
              <p:cNvPicPr/>
              <p:nvPr/>
            </p:nvPicPr>
            <p:blipFill>
              <a:blip r:embed="rId7"/>
              <a:stretch>
                <a:fillRect/>
              </a:stretch>
            </p:blipFill>
            <p:spPr>
              <a:xfrm>
                <a:off x="9611559" y="4568249"/>
                <a:ext cx="11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a16="http://schemas.microsoft.com/office/drawing/2014/main" xmlns="" id="{3E960FBD-B10C-4C42-B31C-B7D3ABEDE8D2}"/>
                  </a:ext>
                </a:extLst>
              </p14:cNvPr>
              <p14:cNvContentPartPr/>
              <p14:nvPr/>
            </p14:nvContentPartPr>
            <p14:xfrm>
              <a:off x="9822519" y="4532249"/>
              <a:ext cx="396720" cy="141120"/>
            </p14:xfrm>
          </p:contentPart>
        </mc:Choice>
        <mc:Fallback xmlns="">
          <p:pic>
            <p:nvPicPr>
              <p:cNvPr id="54" name="Ink 53">
                <a:extLst>
                  <a:ext uri="{FF2B5EF4-FFF2-40B4-BE49-F238E27FC236}">
                    <a16:creationId xmlns:a16="http://schemas.microsoft.com/office/drawing/2014/main" id="{3E960FBD-B10C-4C42-B31C-B7D3ABEDE8D2}"/>
                  </a:ext>
                </a:extLst>
              </p:cNvPr>
              <p:cNvPicPr/>
              <p:nvPr/>
            </p:nvPicPr>
            <p:blipFill>
              <a:blip r:embed="rId9"/>
              <a:stretch>
                <a:fillRect/>
              </a:stretch>
            </p:blipFill>
            <p:spPr>
              <a:xfrm>
                <a:off x="9808119" y="4517849"/>
                <a:ext cx="424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xmlns="" id="{72E1F8FE-9FAB-4014-8D87-8F38EFDBF82D}"/>
                  </a:ext>
                </a:extLst>
              </p14:cNvPr>
              <p14:cNvContentPartPr/>
              <p14:nvPr/>
            </p14:nvContentPartPr>
            <p14:xfrm>
              <a:off x="10615959" y="4220489"/>
              <a:ext cx="292680" cy="382320"/>
            </p14:xfrm>
          </p:contentPart>
        </mc:Choice>
        <mc:Fallback xmlns="">
          <p:pic>
            <p:nvPicPr>
              <p:cNvPr id="58" name="Ink 57">
                <a:extLst>
                  <a:ext uri="{FF2B5EF4-FFF2-40B4-BE49-F238E27FC236}">
                    <a16:creationId xmlns:a16="http://schemas.microsoft.com/office/drawing/2014/main" id="{72E1F8FE-9FAB-4014-8D87-8F38EFDBF82D}"/>
                  </a:ext>
                </a:extLst>
              </p:cNvPr>
              <p:cNvPicPr/>
              <p:nvPr/>
            </p:nvPicPr>
            <p:blipFill>
              <a:blip r:embed="rId11"/>
              <a:stretch>
                <a:fillRect/>
              </a:stretch>
            </p:blipFill>
            <p:spPr>
              <a:xfrm>
                <a:off x="10601559" y="4206089"/>
                <a:ext cx="320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a16="http://schemas.microsoft.com/office/drawing/2014/main" xmlns="" id="{58FDC936-CBB0-4F9F-970F-A1835A1435C6}"/>
                  </a:ext>
                </a:extLst>
              </p14:cNvPr>
              <p14:cNvContentPartPr/>
              <p14:nvPr/>
            </p14:nvContentPartPr>
            <p14:xfrm>
              <a:off x="11179359" y="4071449"/>
              <a:ext cx="957240" cy="583920"/>
            </p14:xfrm>
          </p:contentPart>
        </mc:Choice>
        <mc:Fallback xmlns="">
          <p:pic>
            <p:nvPicPr>
              <p:cNvPr id="68" name="Ink 67">
                <a:extLst>
                  <a:ext uri="{FF2B5EF4-FFF2-40B4-BE49-F238E27FC236}">
                    <a16:creationId xmlns:a16="http://schemas.microsoft.com/office/drawing/2014/main" id="{58FDC936-CBB0-4F9F-970F-A1835A1435C6}"/>
                  </a:ext>
                </a:extLst>
              </p:cNvPr>
              <p:cNvPicPr/>
              <p:nvPr/>
            </p:nvPicPr>
            <p:blipFill>
              <a:blip r:embed="rId13"/>
              <a:stretch>
                <a:fillRect/>
              </a:stretch>
            </p:blipFill>
            <p:spPr>
              <a:xfrm>
                <a:off x="11164959" y="4057049"/>
                <a:ext cx="9853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a16="http://schemas.microsoft.com/office/drawing/2014/main" xmlns="" id="{45FD054A-8E14-489B-BC38-F45668F2B8A9}"/>
                  </a:ext>
                </a:extLst>
              </p14:cNvPr>
              <p14:cNvContentPartPr/>
              <p14:nvPr/>
            </p14:nvContentPartPr>
            <p14:xfrm>
              <a:off x="9534879" y="5049929"/>
              <a:ext cx="201240" cy="298800"/>
            </p14:xfrm>
          </p:contentPart>
        </mc:Choice>
        <mc:Fallback xmlns="">
          <p:pic>
            <p:nvPicPr>
              <p:cNvPr id="69" name="Ink 68">
                <a:extLst>
                  <a:ext uri="{FF2B5EF4-FFF2-40B4-BE49-F238E27FC236}">
                    <a16:creationId xmlns:a16="http://schemas.microsoft.com/office/drawing/2014/main" id="{45FD054A-8E14-489B-BC38-F45668F2B8A9}"/>
                  </a:ext>
                </a:extLst>
              </p:cNvPr>
              <p:cNvPicPr/>
              <p:nvPr/>
            </p:nvPicPr>
            <p:blipFill>
              <a:blip r:embed="rId15"/>
              <a:stretch>
                <a:fillRect/>
              </a:stretch>
            </p:blipFill>
            <p:spPr>
              <a:xfrm>
                <a:off x="9520479" y="5035529"/>
                <a:ext cx="229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a16="http://schemas.microsoft.com/office/drawing/2014/main" xmlns="" id="{B152754E-3028-4A67-AA0D-FF91BEE75239}"/>
                  </a:ext>
                </a:extLst>
              </p14:cNvPr>
              <p14:cNvContentPartPr/>
              <p14:nvPr/>
            </p14:nvContentPartPr>
            <p14:xfrm>
              <a:off x="9837999" y="4902329"/>
              <a:ext cx="235440" cy="456120"/>
            </p14:xfrm>
          </p:contentPart>
        </mc:Choice>
        <mc:Fallback xmlns="">
          <p:pic>
            <p:nvPicPr>
              <p:cNvPr id="72" name="Ink 71">
                <a:extLst>
                  <a:ext uri="{FF2B5EF4-FFF2-40B4-BE49-F238E27FC236}">
                    <a16:creationId xmlns:a16="http://schemas.microsoft.com/office/drawing/2014/main" id="{B152754E-3028-4A67-AA0D-FF91BEE75239}"/>
                  </a:ext>
                </a:extLst>
              </p:cNvPr>
              <p:cNvPicPr/>
              <p:nvPr/>
            </p:nvPicPr>
            <p:blipFill>
              <a:blip r:embed="rId17"/>
              <a:stretch>
                <a:fillRect/>
              </a:stretch>
            </p:blipFill>
            <p:spPr>
              <a:xfrm>
                <a:off x="9823599" y="4887929"/>
                <a:ext cx="263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xmlns="" id="{0BBBC423-DBCF-4FEC-A8E2-A60EC6C9CFF8}"/>
                  </a:ext>
                </a:extLst>
              </p14:cNvPr>
              <p14:cNvContentPartPr/>
              <p14:nvPr/>
            </p14:nvContentPartPr>
            <p14:xfrm>
              <a:off x="10218879" y="5126969"/>
              <a:ext cx="84960" cy="106200"/>
            </p14:xfrm>
          </p:contentPart>
        </mc:Choice>
        <mc:Fallback xmlns="">
          <p:pic>
            <p:nvPicPr>
              <p:cNvPr id="73" name="Ink 72">
                <a:extLst>
                  <a:ext uri="{FF2B5EF4-FFF2-40B4-BE49-F238E27FC236}">
                    <a16:creationId xmlns:a16="http://schemas.microsoft.com/office/drawing/2014/main" id="{0BBBC423-DBCF-4FEC-A8E2-A60EC6C9CFF8}"/>
                  </a:ext>
                </a:extLst>
              </p:cNvPr>
              <p:cNvPicPr/>
              <p:nvPr/>
            </p:nvPicPr>
            <p:blipFill>
              <a:blip r:embed="rId19"/>
              <a:stretch>
                <a:fillRect/>
              </a:stretch>
            </p:blipFill>
            <p:spPr>
              <a:xfrm>
                <a:off x="10204479" y="5112569"/>
                <a:ext cx="113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a16="http://schemas.microsoft.com/office/drawing/2014/main" xmlns="" id="{D8403598-16D1-4855-95A5-25788DD12DB9}"/>
                  </a:ext>
                </a:extLst>
              </p14:cNvPr>
              <p14:cNvContentPartPr/>
              <p14:nvPr/>
            </p14:nvContentPartPr>
            <p14:xfrm>
              <a:off x="10434519" y="5058929"/>
              <a:ext cx="66600" cy="120600"/>
            </p14:xfrm>
          </p:contentPart>
        </mc:Choice>
        <mc:Fallback xmlns="">
          <p:pic>
            <p:nvPicPr>
              <p:cNvPr id="74" name="Ink 73">
                <a:extLst>
                  <a:ext uri="{FF2B5EF4-FFF2-40B4-BE49-F238E27FC236}">
                    <a16:creationId xmlns:a16="http://schemas.microsoft.com/office/drawing/2014/main" id="{D8403598-16D1-4855-95A5-25788DD12DB9}"/>
                  </a:ext>
                </a:extLst>
              </p:cNvPr>
              <p:cNvPicPr/>
              <p:nvPr/>
            </p:nvPicPr>
            <p:blipFill>
              <a:blip r:embed="rId21"/>
              <a:stretch>
                <a:fillRect/>
              </a:stretch>
            </p:blipFill>
            <p:spPr>
              <a:xfrm>
                <a:off x="10420119" y="5044529"/>
                <a:ext cx="94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a16="http://schemas.microsoft.com/office/drawing/2014/main" xmlns="" id="{6BE0C97C-E548-4E07-B748-56CA43230417}"/>
                  </a:ext>
                </a:extLst>
              </p14:cNvPr>
              <p14:cNvContentPartPr/>
              <p14:nvPr/>
            </p14:nvContentPartPr>
            <p14:xfrm>
              <a:off x="9725319" y="5782529"/>
              <a:ext cx="30960" cy="154080"/>
            </p14:xfrm>
          </p:contentPart>
        </mc:Choice>
        <mc:Fallback xmlns="">
          <p:pic>
            <p:nvPicPr>
              <p:cNvPr id="76" name="Ink 75">
                <a:extLst>
                  <a:ext uri="{FF2B5EF4-FFF2-40B4-BE49-F238E27FC236}">
                    <a16:creationId xmlns:a16="http://schemas.microsoft.com/office/drawing/2014/main" id="{6BE0C97C-E548-4E07-B748-56CA43230417}"/>
                  </a:ext>
                </a:extLst>
              </p:cNvPr>
              <p:cNvPicPr/>
              <p:nvPr/>
            </p:nvPicPr>
            <p:blipFill>
              <a:blip r:embed="rId23"/>
              <a:stretch>
                <a:fillRect/>
              </a:stretch>
            </p:blipFill>
            <p:spPr>
              <a:xfrm>
                <a:off x="9710919" y="5768129"/>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a:extLst>
                  <a:ext uri="{FF2B5EF4-FFF2-40B4-BE49-F238E27FC236}">
                    <a16:creationId xmlns:a16="http://schemas.microsoft.com/office/drawing/2014/main" xmlns="" id="{0A6837E3-2790-44FF-929E-DBD0C5D4BEF7}"/>
                  </a:ext>
                </a:extLst>
              </p14:cNvPr>
              <p14:cNvContentPartPr/>
              <p14:nvPr/>
            </p14:nvContentPartPr>
            <p14:xfrm>
              <a:off x="9739359" y="5602169"/>
              <a:ext cx="11520" cy="5040"/>
            </p14:xfrm>
          </p:contentPart>
        </mc:Choice>
        <mc:Fallback xmlns="">
          <p:pic>
            <p:nvPicPr>
              <p:cNvPr id="77" name="Ink 76">
                <a:extLst>
                  <a:ext uri="{FF2B5EF4-FFF2-40B4-BE49-F238E27FC236}">
                    <a16:creationId xmlns:a16="http://schemas.microsoft.com/office/drawing/2014/main" id="{0A6837E3-2790-44FF-929E-DBD0C5D4BEF7}"/>
                  </a:ext>
                </a:extLst>
              </p:cNvPr>
              <p:cNvPicPr/>
              <p:nvPr/>
            </p:nvPicPr>
            <p:blipFill>
              <a:blip r:embed="rId25"/>
              <a:stretch>
                <a:fillRect/>
              </a:stretch>
            </p:blipFill>
            <p:spPr>
              <a:xfrm>
                <a:off x="9724959" y="5587769"/>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a16="http://schemas.microsoft.com/office/drawing/2014/main" xmlns="" id="{EA594A31-0775-459B-AE7B-94BCD2E6DA89}"/>
                  </a:ext>
                </a:extLst>
              </p14:cNvPr>
              <p14:cNvContentPartPr/>
              <p14:nvPr/>
            </p14:nvContentPartPr>
            <p14:xfrm>
              <a:off x="9871839" y="5638169"/>
              <a:ext cx="198000" cy="225000"/>
            </p14:xfrm>
          </p:contentPart>
        </mc:Choice>
        <mc:Fallback xmlns="">
          <p:pic>
            <p:nvPicPr>
              <p:cNvPr id="78" name="Ink 77">
                <a:extLst>
                  <a:ext uri="{FF2B5EF4-FFF2-40B4-BE49-F238E27FC236}">
                    <a16:creationId xmlns:a16="http://schemas.microsoft.com/office/drawing/2014/main" id="{EA594A31-0775-459B-AE7B-94BCD2E6DA89}"/>
                  </a:ext>
                </a:extLst>
              </p:cNvPr>
              <p:cNvPicPr/>
              <p:nvPr/>
            </p:nvPicPr>
            <p:blipFill>
              <a:blip r:embed="rId27"/>
              <a:stretch>
                <a:fillRect/>
              </a:stretch>
            </p:blipFill>
            <p:spPr>
              <a:xfrm>
                <a:off x="9857439" y="5623769"/>
                <a:ext cx="22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a16="http://schemas.microsoft.com/office/drawing/2014/main" xmlns="" id="{0D853CC5-365A-4B79-AA31-002429D885E4}"/>
                  </a:ext>
                </a:extLst>
              </p14:cNvPr>
              <p14:cNvContentPartPr/>
              <p14:nvPr/>
            </p14:nvContentPartPr>
            <p14:xfrm>
              <a:off x="10208439" y="5621609"/>
              <a:ext cx="96480" cy="292320"/>
            </p14:xfrm>
          </p:contentPart>
        </mc:Choice>
        <mc:Fallback xmlns="">
          <p:pic>
            <p:nvPicPr>
              <p:cNvPr id="81" name="Ink 80">
                <a:extLst>
                  <a:ext uri="{FF2B5EF4-FFF2-40B4-BE49-F238E27FC236}">
                    <a16:creationId xmlns:a16="http://schemas.microsoft.com/office/drawing/2014/main" id="{0D853CC5-365A-4B79-AA31-002429D885E4}"/>
                  </a:ext>
                </a:extLst>
              </p:cNvPr>
              <p:cNvPicPr/>
              <p:nvPr/>
            </p:nvPicPr>
            <p:blipFill>
              <a:blip r:embed="rId29"/>
              <a:stretch>
                <a:fillRect/>
              </a:stretch>
            </p:blipFill>
            <p:spPr>
              <a:xfrm>
                <a:off x="10194039" y="5607209"/>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1">
                <a:extLst>
                  <a:ext uri="{FF2B5EF4-FFF2-40B4-BE49-F238E27FC236}">
                    <a16:creationId xmlns:a16="http://schemas.microsoft.com/office/drawing/2014/main" xmlns="" id="{B14DBE2B-7DDB-4822-B0C1-204667BDAA74}"/>
                  </a:ext>
                </a:extLst>
              </p14:cNvPr>
              <p14:cNvContentPartPr/>
              <p14:nvPr/>
            </p14:nvContentPartPr>
            <p14:xfrm>
              <a:off x="10415439" y="5595689"/>
              <a:ext cx="89640" cy="154080"/>
            </p14:xfrm>
          </p:contentPart>
        </mc:Choice>
        <mc:Fallback xmlns="">
          <p:pic>
            <p:nvPicPr>
              <p:cNvPr id="82" name="Ink 81">
                <a:extLst>
                  <a:ext uri="{FF2B5EF4-FFF2-40B4-BE49-F238E27FC236}">
                    <a16:creationId xmlns:a16="http://schemas.microsoft.com/office/drawing/2014/main" id="{B14DBE2B-7DDB-4822-B0C1-204667BDAA74}"/>
                  </a:ext>
                </a:extLst>
              </p:cNvPr>
              <p:cNvPicPr/>
              <p:nvPr/>
            </p:nvPicPr>
            <p:blipFill>
              <a:blip r:embed="rId31"/>
              <a:stretch>
                <a:fillRect/>
              </a:stretch>
            </p:blipFill>
            <p:spPr>
              <a:xfrm>
                <a:off x="10401039" y="5581289"/>
                <a:ext cx="117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a16="http://schemas.microsoft.com/office/drawing/2014/main" xmlns="" id="{C508C957-2537-454A-BE7F-812054A9340A}"/>
                  </a:ext>
                </a:extLst>
              </p14:cNvPr>
              <p14:cNvContentPartPr/>
              <p14:nvPr/>
            </p14:nvContentPartPr>
            <p14:xfrm>
              <a:off x="10644759" y="4941569"/>
              <a:ext cx="309960" cy="715680"/>
            </p14:xfrm>
          </p:contentPart>
        </mc:Choice>
        <mc:Fallback xmlns="">
          <p:pic>
            <p:nvPicPr>
              <p:cNvPr id="88" name="Ink 87">
                <a:extLst>
                  <a:ext uri="{FF2B5EF4-FFF2-40B4-BE49-F238E27FC236}">
                    <a16:creationId xmlns:a16="http://schemas.microsoft.com/office/drawing/2014/main" id="{C508C957-2537-454A-BE7F-812054A9340A}"/>
                  </a:ext>
                </a:extLst>
              </p:cNvPr>
              <p:cNvPicPr/>
              <p:nvPr/>
            </p:nvPicPr>
            <p:blipFill>
              <a:blip r:embed="rId33"/>
              <a:stretch>
                <a:fillRect/>
              </a:stretch>
            </p:blipFill>
            <p:spPr>
              <a:xfrm>
                <a:off x="10630359" y="4927169"/>
                <a:ext cx="3380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a16="http://schemas.microsoft.com/office/drawing/2014/main" xmlns="" id="{8AED6753-39FF-4770-B0FC-EC4A52FAC626}"/>
                  </a:ext>
                </a:extLst>
              </p14:cNvPr>
              <p14:cNvContentPartPr/>
              <p14:nvPr/>
            </p14:nvContentPartPr>
            <p14:xfrm>
              <a:off x="10043559" y="6064049"/>
              <a:ext cx="168120" cy="451080"/>
            </p14:xfrm>
          </p:contentPart>
        </mc:Choice>
        <mc:Fallback xmlns="">
          <p:pic>
            <p:nvPicPr>
              <p:cNvPr id="92" name="Ink 91">
                <a:extLst>
                  <a:ext uri="{FF2B5EF4-FFF2-40B4-BE49-F238E27FC236}">
                    <a16:creationId xmlns:a16="http://schemas.microsoft.com/office/drawing/2014/main" id="{8AED6753-39FF-4770-B0FC-EC4A52FAC626}"/>
                  </a:ext>
                </a:extLst>
              </p:cNvPr>
              <p:cNvPicPr/>
              <p:nvPr/>
            </p:nvPicPr>
            <p:blipFill>
              <a:blip r:embed="rId35"/>
              <a:stretch>
                <a:fillRect/>
              </a:stretch>
            </p:blipFill>
            <p:spPr>
              <a:xfrm>
                <a:off x="10029159" y="6049649"/>
                <a:ext cx="1962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3" name="Ink 92">
                <a:extLst>
                  <a:ext uri="{FF2B5EF4-FFF2-40B4-BE49-F238E27FC236}">
                    <a16:creationId xmlns:a16="http://schemas.microsoft.com/office/drawing/2014/main" xmlns="" id="{D2B8346F-C4F6-4A55-9C07-959BE1D50811}"/>
                  </a:ext>
                </a:extLst>
              </p14:cNvPr>
              <p14:cNvContentPartPr/>
              <p14:nvPr/>
            </p14:nvContentPartPr>
            <p14:xfrm>
              <a:off x="10332279" y="6244409"/>
              <a:ext cx="72000" cy="144720"/>
            </p14:xfrm>
          </p:contentPart>
        </mc:Choice>
        <mc:Fallback xmlns="">
          <p:pic>
            <p:nvPicPr>
              <p:cNvPr id="93" name="Ink 92">
                <a:extLst>
                  <a:ext uri="{FF2B5EF4-FFF2-40B4-BE49-F238E27FC236}">
                    <a16:creationId xmlns:a16="http://schemas.microsoft.com/office/drawing/2014/main" id="{D2B8346F-C4F6-4A55-9C07-959BE1D50811}"/>
                  </a:ext>
                </a:extLst>
              </p:cNvPr>
              <p:cNvPicPr/>
              <p:nvPr/>
            </p:nvPicPr>
            <p:blipFill>
              <a:blip r:embed="rId37"/>
              <a:stretch>
                <a:fillRect/>
              </a:stretch>
            </p:blipFill>
            <p:spPr>
              <a:xfrm>
                <a:off x="10317879" y="6230009"/>
                <a:ext cx="100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a16="http://schemas.microsoft.com/office/drawing/2014/main" xmlns="" id="{BC878CAB-2D8B-4801-A86F-4D60C028E9B0}"/>
                  </a:ext>
                </a:extLst>
              </p14:cNvPr>
              <p14:cNvContentPartPr/>
              <p14:nvPr/>
            </p14:nvContentPartPr>
            <p14:xfrm>
              <a:off x="11069559" y="5354489"/>
              <a:ext cx="106560" cy="313560"/>
            </p14:xfrm>
          </p:contentPart>
        </mc:Choice>
        <mc:Fallback xmlns="">
          <p:pic>
            <p:nvPicPr>
              <p:cNvPr id="103" name="Ink 102">
                <a:extLst>
                  <a:ext uri="{FF2B5EF4-FFF2-40B4-BE49-F238E27FC236}">
                    <a16:creationId xmlns:a16="http://schemas.microsoft.com/office/drawing/2014/main" id="{BC878CAB-2D8B-4801-A86F-4D60C028E9B0}"/>
                  </a:ext>
                </a:extLst>
              </p:cNvPr>
              <p:cNvPicPr/>
              <p:nvPr/>
            </p:nvPicPr>
            <p:blipFill>
              <a:blip r:embed="rId39"/>
              <a:stretch>
                <a:fillRect/>
              </a:stretch>
            </p:blipFill>
            <p:spPr>
              <a:xfrm>
                <a:off x="11055159" y="5340089"/>
                <a:ext cx="134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a16="http://schemas.microsoft.com/office/drawing/2014/main" xmlns="" id="{3C9D9B7C-8074-4E6C-803D-B296F4CE40CB}"/>
                  </a:ext>
                </a:extLst>
              </p14:cNvPr>
              <p14:cNvContentPartPr/>
              <p14:nvPr/>
            </p14:nvContentPartPr>
            <p14:xfrm>
              <a:off x="10507959" y="5913569"/>
              <a:ext cx="594360" cy="754920"/>
            </p14:xfrm>
          </p:contentPart>
        </mc:Choice>
        <mc:Fallback xmlns="">
          <p:pic>
            <p:nvPicPr>
              <p:cNvPr id="113" name="Ink 112">
                <a:extLst>
                  <a:ext uri="{FF2B5EF4-FFF2-40B4-BE49-F238E27FC236}">
                    <a16:creationId xmlns:a16="http://schemas.microsoft.com/office/drawing/2014/main" id="{3C9D9B7C-8074-4E6C-803D-B296F4CE40CB}"/>
                  </a:ext>
                </a:extLst>
              </p:cNvPr>
              <p:cNvPicPr/>
              <p:nvPr/>
            </p:nvPicPr>
            <p:blipFill>
              <a:blip r:embed="rId41"/>
              <a:stretch>
                <a:fillRect/>
              </a:stretch>
            </p:blipFill>
            <p:spPr>
              <a:xfrm>
                <a:off x="10493559" y="5899169"/>
                <a:ext cx="62244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a16="http://schemas.microsoft.com/office/drawing/2014/main" xmlns="" id="{F24EC510-CFA6-43D5-A7FD-20EBC3432631}"/>
                  </a:ext>
                </a:extLst>
              </p14:cNvPr>
              <p14:cNvContentPartPr/>
              <p14:nvPr/>
            </p14:nvContentPartPr>
            <p14:xfrm>
              <a:off x="11183679" y="6350609"/>
              <a:ext cx="60480" cy="131760"/>
            </p14:xfrm>
          </p:contentPart>
        </mc:Choice>
        <mc:Fallback xmlns="">
          <p:pic>
            <p:nvPicPr>
              <p:cNvPr id="114" name="Ink 113">
                <a:extLst>
                  <a:ext uri="{FF2B5EF4-FFF2-40B4-BE49-F238E27FC236}">
                    <a16:creationId xmlns:a16="http://schemas.microsoft.com/office/drawing/2014/main" id="{F24EC510-CFA6-43D5-A7FD-20EBC3432631}"/>
                  </a:ext>
                </a:extLst>
              </p:cNvPr>
              <p:cNvPicPr/>
              <p:nvPr/>
            </p:nvPicPr>
            <p:blipFill>
              <a:blip r:embed="rId43"/>
              <a:stretch>
                <a:fillRect/>
              </a:stretch>
            </p:blipFill>
            <p:spPr>
              <a:xfrm>
                <a:off x="11169279" y="6336209"/>
                <a:ext cx="88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a:extLst>
                  <a:ext uri="{FF2B5EF4-FFF2-40B4-BE49-F238E27FC236}">
                    <a16:creationId xmlns:a16="http://schemas.microsoft.com/office/drawing/2014/main" xmlns="" id="{F03AB030-CDBF-47EF-9372-752F7E4E4558}"/>
                  </a:ext>
                </a:extLst>
              </p14:cNvPr>
              <p14:cNvContentPartPr/>
              <p14:nvPr/>
            </p14:nvContentPartPr>
            <p14:xfrm>
              <a:off x="11325879" y="6237929"/>
              <a:ext cx="362520" cy="189720"/>
            </p14:xfrm>
          </p:contentPart>
        </mc:Choice>
        <mc:Fallback xmlns="">
          <p:pic>
            <p:nvPicPr>
              <p:cNvPr id="117" name="Ink 116">
                <a:extLst>
                  <a:ext uri="{FF2B5EF4-FFF2-40B4-BE49-F238E27FC236}">
                    <a16:creationId xmlns:a16="http://schemas.microsoft.com/office/drawing/2014/main" id="{F03AB030-CDBF-47EF-9372-752F7E4E4558}"/>
                  </a:ext>
                </a:extLst>
              </p:cNvPr>
              <p:cNvPicPr/>
              <p:nvPr/>
            </p:nvPicPr>
            <p:blipFill>
              <a:blip r:embed="rId45"/>
              <a:stretch>
                <a:fillRect/>
              </a:stretch>
            </p:blipFill>
            <p:spPr>
              <a:xfrm>
                <a:off x="11311479" y="6223529"/>
                <a:ext cx="39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a16="http://schemas.microsoft.com/office/drawing/2014/main" xmlns="" id="{B3BE6537-1BF4-42AC-AC14-B450E301B05E}"/>
                  </a:ext>
                </a:extLst>
              </p14:cNvPr>
              <p14:cNvContentPartPr/>
              <p14:nvPr/>
            </p14:nvContentPartPr>
            <p14:xfrm>
              <a:off x="11771199" y="6169529"/>
              <a:ext cx="131040" cy="179640"/>
            </p14:xfrm>
          </p:contentPart>
        </mc:Choice>
        <mc:Fallback xmlns="">
          <p:pic>
            <p:nvPicPr>
              <p:cNvPr id="118" name="Ink 117">
                <a:extLst>
                  <a:ext uri="{FF2B5EF4-FFF2-40B4-BE49-F238E27FC236}">
                    <a16:creationId xmlns:a16="http://schemas.microsoft.com/office/drawing/2014/main" id="{B3BE6537-1BF4-42AC-AC14-B450E301B05E}"/>
                  </a:ext>
                </a:extLst>
              </p:cNvPr>
              <p:cNvPicPr/>
              <p:nvPr/>
            </p:nvPicPr>
            <p:blipFill>
              <a:blip r:embed="rId47"/>
              <a:stretch>
                <a:fillRect/>
              </a:stretch>
            </p:blipFill>
            <p:spPr>
              <a:xfrm>
                <a:off x="11756799" y="6155129"/>
                <a:ext cx="159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8">
                <a:extLst>
                  <a:ext uri="{FF2B5EF4-FFF2-40B4-BE49-F238E27FC236}">
                    <a16:creationId xmlns:a16="http://schemas.microsoft.com/office/drawing/2014/main" xmlns="" id="{30480EF0-9852-4226-99D7-81A58731A2F1}"/>
                  </a:ext>
                </a:extLst>
              </p14:cNvPr>
              <p14:cNvContentPartPr/>
              <p14:nvPr/>
            </p14:nvContentPartPr>
            <p14:xfrm>
              <a:off x="12023559" y="6303449"/>
              <a:ext cx="7920" cy="34920"/>
            </p14:xfrm>
          </p:contentPart>
        </mc:Choice>
        <mc:Fallback xmlns="">
          <p:pic>
            <p:nvPicPr>
              <p:cNvPr id="119" name="Ink 118">
                <a:extLst>
                  <a:ext uri="{FF2B5EF4-FFF2-40B4-BE49-F238E27FC236}">
                    <a16:creationId xmlns:a16="http://schemas.microsoft.com/office/drawing/2014/main" id="{30480EF0-9852-4226-99D7-81A58731A2F1}"/>
                  </a:ext>
                </a:extLst>
              </p:cNvPr>
              <p:cNvPicPr/>
              <p:nvPr/>
            </p:nvPicPr>
            <p:blipFill>
              <a:blip r:embed="rId49"/>
              <a:stretch>
                <a:fillRect/>
              </a:stretch>
            </p:blipFill>
            <p:spPr>
              <a:xfrm>
                <a:off x="12009159" y="6289049"/>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a16="http://schemas.microsoft.com/office/drawing/2014/main" xmlns="" id="{2CB75F26-5257-412F-930B-2FF4358DBB22}"/>
                  </a:ext>
                </a:extLst>
              </p14:cNvPr>
              <p14:cNvContentPartPr/>
              <p14:nvPr/>
            </p14:nvContentPartPr>
            <p14:xfrm>
              <a:off x="12042279" y="5837969"/>
              <a:ext cx="14760" cy="257760"/>
            </p14:xfrm>
          </p:contentPart>
        </mc:Choice>
        <mc:Fallback xmlns="">
          <p:pic>
            <p:nvPicPr>
              <p:cNvPr id="120" name="Ink 119">
                <a:extLst>
                  <a:ext uri="{FF2B5EF4-FFF2-40B4-BE49-F238E27FC236}">
                    <a16:creationId xmlns:a16="http://schemas.microsoft.com/office/drawing/2014/main" id="{2CB75F26-5257-412F-930B-2FF4358DBB22}"/>
                  </a:ext>
                </a:extLst>
              </p:cNvPr>
              <p:cNvPicPr/>
              <p:nvPr/>
            </p:nvPicPr>
            <p:blipFill>
              <a:blip r:embed="rId51"/>
              <a:stretch>
                <a:fillRect/>
              </a:stretch>
            </p:blipFill>
            <p:spPr>
              <a:xfrm>
                <a:off x="12027879" y="5823569"/>
                <a:ext cx="42840" cy="285840"/>
              </a:xfrm>
              <a:prstGeom prst="rect">
                <a:avLst/>
              </a:prstGeom>
            </p:spPr>
          </p:pic>
        </mc:Fallback>
      </mc:AlternateContent>
    </p:spTree>
    <p:extLst>
      <p:ext uri="{BB962C8B-B14F-4D97-AF65-F5344CB8AC3E}">
        <p14:creationId xmlns:p14="http://schemas.microsoft.com/office/powerpoint/2010/main" val="26740066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53" name="Ink 52">
                <a:extLst>
                  <a:ext uri="{FF2B5EF4-FFF2-40B4-BE49-F238E27FC236}">
                    <a16:creationId xmlns:a16="http://schemas.microsoft.com/office/drawing/2014/main" xmlns="" id="{4F52ACA8-D944-43D0-B78C-6E9789585149}"/>
                  </a:ext>
                </a:extLst>
              </p14:cNvPr>
              <p14:cNvContentPartPr/>
              <p14:nvPr/>
            </p14:nvContentPartPr>
            <p14:xfrm>
              <a:off x="1164890" y="3901050"/>
              <a:ext cx="10479240" cy="1052640"/>
            </p14:xfrm>
          </p:contentPart>
        </mc:Choice>
        <mc:Fallback xmlns="">
          <p:pic>
            <p:nvPicPr>
              <p:cNvPr id="53" name="Ink 52">
                <a:extLst>
                  <a:ext uri="{FF2B5EF4-FFF2-40B4-BE49-F238E27FC236}">
                    <a16:creationId xmlns:a16="http://schemas.microsoft.com/office/drawing/2014/main" id="{4F52ACA8-D944-43D0-B78C-6E9789585149}"/>
                  </a:ext>
                </a:extLst>
              </p:cNvPr>
              <p:cNvPicPr/>
              <p:nvPr/>
            </p:nvPicPr>
            <p:blipFill>
              <a:blip r:embed="rId5"/>
              <a:stretch>
                <a:fillRect/>
              </a:stretch>
            </p:blipFill>
            <p:spPr>
              <a:xfrm>
                <a:off x="1155530" y="3891690"/>
                <a:ext cx="10497960" cy="1071360"/>
              </a:xfrm>
              <a:prstGeom prst="rect">
                <a:avLst/>
              </a:prstGeom>
            </p:spPr>
          </p:pic>
        </mc:Fallback>
      </mc:AlternateContent>
    </p:spTree>
    <p:extLst>
      <p:ext uri="{BB962C8B-B14F-4D97-AF65-F5344CB8AC3E}">
        <p14:creationId xmlns:p14="http://schemas.microsoft.com/office/powerpoint/2010/main" val="8910852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09ACC340-99F4-4CFD-B96E-6C2C4A68B55E}"/>
                  </a:ext>
                </a:extLst>
              </p14:cNvPr>
              <p14:cNvContentPartPr/>
              <p14:nvPr/>
            </p14:nvContentPartPr>
            <p14:xfrm>
              <a:off x="772490" y="2845890"/>
              <a:ext cx="10192680" cy="1697760"/>
            </p14:xfrm>
          </p:contentPart>
        </mc:Choice>
        <mc:Fallback xmlns="">
          <p:pic>
            <p:nvPicPr>
              <p:cNvPr id="3" name="Ink 2">
                <a:extLst>
                  <a:ext uri="{FF2B5EF4-FFF2-40B4-BE49-F238E27FC236}">
                    <a16:creationId xmlns:a16="http://schemas.microsoft.com/office/drawing/2014/main" id="{09ACC340-99F4-4CFD-B96E-6C2C4A68B55E}"/>
                  </a:ext>
                </a:extLst>
              </p:cNvPr>
              <p:cNvPicPr/>
              <p:nvPr/>
            </p:nvPicPr>
            <p:blipFill>
              <a:blip r:embed="rId5"/>
              <a:stretch>
                <a:fillRect/>
              </a:stretch>
            </p:blipFill>
            <p:spPr>
              <a:xfrm>
                <a:off x="763130" y="2836530"/>
                <a:ext cx="10211400" cy="171648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79B2353A-C74B-4AB1-B09D-12C0C3CBE01D}"/>
                  </a:ext>
                </a:extLst>
              </p14:cNvPr>
              <p14:cNvContentPartPr/>
              <p14:nvPr/>
            </p14:nvContentPartPr>
            <p14:xfrm>
              <a:off x="763490" y="5133690"/>
              <a:ext cx="11219760" cy="994320"/>
            </p14:xfrm>
          </p:contentPart>
        </mc:Choice>
        <mc:Fallback xmlns="">
          <p:pic>
            <p:nvPicPr>
              <p:cNvPr id="3" name="Ink 2">
                <a:extLst>
                  <a:ext uri="{FF2B5EF4-FFF2-40B4-BE49-F238E27FC236}">
                    <a16:creationId xmlns:a16="http://schemas.microsoft.com/office/drawing/2014/main" id="{79B2353A-C74B-4AB1-B09D-12C0C3CBE01D}"/>
                  </a:ext>
                </a:extLst>
              </p:cNvPr>
              <p:cNvPicPr/>
              <p:nvPr/>
            </p:nvPicPr>
            <p:blipFill>
              <a:blip r:embed="rId5"/>
              <a:stretch>
                <a:fillRect/>
              </a:stretch>
            </p:blipFill>
            <p:spPr>
              <a:xfrm>
                <a:off x="754130" y="5124330"/>
                <a:ext cx="11238480" cy="1013040"/>
              </a:xfrm>
              <a:prstGeom prst="rect">
                <a:avLst/>
              </a:prstGeom>
            </p:spPr>
          </p:pic>
        </mc:Fallback>
      </mc:AlternateContent>
    </p:spTree>
    <p:extLst>
      <p:ext uri="{BB962C8B-B14F-4D97-AF65-F5344CB8AC3E}">
        <p14:creationId xmlns:p14="http://schemas.microsoft.com/office/powerpoint/2010/main" val="11586311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007450388"/>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xmlns=""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xmlns=""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r>
              <a:rPr lang="en-US" sz="4800" dirty="0"/>
              <a:t/>
            </a: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xmlns=""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xmlns=""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xmlns=""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xmlns=""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xmlns=""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xmlns=""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xmlns=""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xmlns=""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xmlns=""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xmlns=""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xmlns=""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xmlns=""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xmlns=""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xmlns=""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xmlns=""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xmlns=""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xmlns=""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xmlns=""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xmlns=""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xmlns=""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xmlns=""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xmlns=""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xmlns=""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xmlns=""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xmlns=""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xmlns=""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xmlns=""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xmlns=""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xmlns=""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xmlns=""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xmlns=""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xmlns=""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a16="http://schemas.microsoft.com/office/drawing/2014/main" xmlns=""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a16="http://schemas.microsoft.com/office/drawing/2014/main" xmlns=""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a16="http://schemas.microsoft.com/office/drawing/2014/main" xmlns=""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a16="http://schemas.microsoft.com/office/drawing/2014/main" xmlns=""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a16="http://schemas.microsoft.com/office/drawing/2014/main" xmlns=""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xmlns=""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xmlns=""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xmlns=""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xmlns=""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xmlns=""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xmlns=""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a16="http://schemas.microsoft.com/office/drawing/2014/main" xmlns=""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xmlns=""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a16="http://schemas.microsoft.com/office/drawing/2014/main" xmlns=""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a16="http://schemas.microsoft.com/office/drawing/2014/main" xmlns=""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a16="http://schemas.microsoft.com/office/drawing/2014/main" xmlns=""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a16="http://schemas.microsoft.com/office/drawing/2014/main" xmlns=""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a16="http://schemas.microsoft.com/office/drawing/2014/main" xmlns=""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a16="http://schemas.microsoft.com/office/drawing/2014/main" xmlns=""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a16="http://schemas.microsoft.com/office/drawing/2014/main" xmlns=""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xmlns=""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a16="http://schemas.microsoft.com/office/drawing/2014/main" xmlns=""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a16="http://schemas.microsoft.com/office/drawing/2014/main" xmlns=""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xmlns=""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xmlns=""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xmlns=""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xmlns=""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a16="http://schemas.microsoft.com/office/drawing/2014/main" xmlns=""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a16="http://schemas.microsoft.com/office/drawing/2014/main" xmlns=""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a16="http://schemas.microsoft.com/office/drawing/2014/main" xmlns=""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a16="http://schemas.microsoft.com/office/drawing/2014/main" xmlns=""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a16="http://schemas.microsoft.com/office/drawing/2014/main" xmlns=""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Test-specific CSS classes and IDs</a:t>
            </a:r>
            <a:br>
              <a:rPr lang="en-US" sz="3600" dirty="0">
                <a:solidFill>
                  <a:srgbClr val="013947"/>
                </a:solidFill>
              </a:rPr>
            </a:br>
            <a:r>
              <a:rPr lang="en-US" sz="3600" i="1" dirty="0">
                <a:solidFill>
                  <a:srgbClr val="013947"/>
                </a:solidFill>
              </a:rPr>
              <a:t>are better than</a:t>
            </a:r>
            <a:br>
              <a:rPr lang="en-US" sz="3600" i="1" dirty="0">
                <a:solidFill>
                  <a:srgbClr val="013947"/>
                </a:solidFill>
              </a:rPr>
            </a:br>
            <a:r>
              <a:rPr lang="en-US" sz="3600" dirty="0">
                <a:solidFill>
                  <a:srgbClr val="013947"/>
                </a:solidFill>
              </a:rPr>
              <a:t>tight coupling to a rigid HTML structure</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Use UI-test-specific CSS classes &amp; IDs</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p:sp>
        <p:nvSpPr>
          <p:cNvPr id="5" name="Rounded Rectangle 4"/>
          <p:cNvSpPr/>
          <p:nvPr/>
        </p:nvSpPr>
        <p:spPr>
          <a:xfrm>
            <a:off x="1314450" y="3295651"/>
            <a:ext cx="1074420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xmlns=""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xmlns=""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xmlns=""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724150"/>
            <a:ext cx="11361708" cy="2762250"/>
          </a:xfrm>
          <a:prstGeom prst="rect">
            <a:avLst/>
          </a:prstGeom>
        </p:spPr>
      </p:pic>
      <p:sp>
        <p:nvSpPr>
          <p:cNvPr id="2" name="Title 1"/>
          <p:cNvSpPr>
            <a:spLocks noGrp="1"/>
          </p:cNvSpPr>
          <p:nvPr>
            <p:ph type="title"/>
          </p:nvPr>
        </p:nvSpPr>
        <p:spPr/>
        <p:txBody>
          <a:bodyPr>
            <a:normAutofit/>
          </a:bodyPr>
          <a:lstStyle/>
          <a:p>
            <a:r>
              <a:rPr lang="en-US" sz="4800" dirty="0"/>
              <a:t>Use UI-test-specific CSS classes &amp; IDs</a:t>
            </a:r>
          </a:p>
        </p:txBody>
      </p:sp>
      <p:sp>
        <p:nvSpPr>
          <p:cNvPr id="5" name="Rounded Rectangle 4"/>
          <p:cNvSpPr/>
          <p:nvPr/>
        </p:nvSpPr>
        <p:spPr>
          <a:xfrm>
            <a:off x="7391400" y="3295651"/>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91400" y="4391025"/>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xmlns="" id="{1025C9A0-C9C8-4F04-B321-CEAE2CDB9EE4}"/>
                  </a:ext>
                </a:extLst>
              </p14:cNvPr>
              <p14:cNvContentPartPr/>
              <p14:nvPr/>
            </p14:nvContentPartPr>
            <p14:xfrm>
              <a:off x="7627955" y="1860184"/>
              <a:ext cx="384120" cy="636840"/>
            </p14:xfrm>
          </p:contentPart>
        </mc:Choice>
        <mc:Fallback xmlns="">
          <p:pic>
            <p:nvPicPr>
              <p:cNvPr id="8" name="Ink 7">
                <a:extLst>
                  <a:ext uri="{FF2B5EF4-FFF2-40B4-BE49-F238E27FC236}">
                    <a16:creationId xmlns:a16="http://schemas.microsoft.com/office/drawing/2014/main" id="{1025C9A0-C9C8-4F04-B321-CEAE2CDB9EE4}"/>
                  </a:ext>
                </a:extLst>
              </p:cNvPr>
              <p:cNvPicPr/>
              <p:nvPr/>
            </p:nvPicPr>
            <p:blipFill>
              <a:blip r:embed="rId5"/>
              <a:stretch>
                <a:fillRect/>
              </a:stretch>
            </p:blipFill>
            <p:spPr>
              <a:xfrm>
                <a:off x="7613555" y="1845784"/>
                <a:ext cx="4122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xmlns="" id="{0674928B-322F-47A4-A225-559E643A649D}"/>
                  </a:ext>
                </a:extLst>
              </p14:cNvPr>
              <p14:cNvContentPartPr/>
              <p14:nvPr/>
            </p14:nvContentPartPr>
            <p14:xfrm>
              <a:off x="8130155" y="2283184"/>
              <a:ext cx="138600" cy="115200"/>
            </p14:xfrm>
          </p:contentPart>
        </mc:Choice>
        <mc:Fallback xmlns="">
          <p:pic>
            <p:nvPicPr>
              <p:cNvPr id="9" name="Ink 8">
                <a:extLst>
                  <a:ext uri="{FF2B5EF4-FFF2-40B4-BE49-F238E27FC236}">
                    <a16:creationId xmlns:a16="http://schemas.microsoft.com/office/drawing/2014/main" id="{0674928B-322F-47A4-A225-559E643A649D}"/>
                  </a:ext>
                </a:extLst>
              </p:cNvPr>
              <p:cNvPicPr/>
              <p:nvPr/>
            </p:nvPicPr>
            <p:blipFill>
              <a:blip r:embed="rId7"/>
              <a:stretch>
                <a:fillRect/>
              </a:stretch>
            </p:blipFill>
            <p:spPr>
              <a:xfrm>
                <a:off x="8115755" y="2268784"/>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xmlns="" id="{924C2F8E-46B3-4A02-B9F8-22E7ECCE4EC3}"/>
                  </a:ext>
                </a:extLst>
              </p14:cNvPr>
              <p14:cNvContentPartPr/>
              <p14:nvPr/>
            </p14:nvContentPartPr>
            <p14:xfrm>
              <a:off x="8811995" y="1706104"/>
              <a:ext cx="201240" cy="554760"/>
            </p14:xfrm>
          </p:contentPart>
        </mc:Choice>
        <mc:Fallback xmlns="">
          <p:pic>
            <p:nvPicPr>
              <p:cNvPr id="12" name="Ink 11">
                <a:extLst>
                  <a:ext uri="{FF2B5EF4-FFF2-40B4-BE49-F238E27FC236}">
                    <a16:creationId xmlns:a16="http://schemas.microsoft.com/office/drawing/2014/main" id="{924C2F8E-46B3-4A02-B9F8-22E7ECCE4EC3}"/>
                  </a:ext>
                </a:extLst>
              </p:cNvPr>
              <p:cNvPicPr/>
              <p:nvPr/>
            </p:nvPicPr>
            <p:blipFill>
              <a:blip r:embed="rId9"/>
              <a:stretch>
                <a:fillRect/>
              </a:stretch>
            </p:blipFill>
            <p:spPr>
              <a:xfrm>
                <a:off x="8797595" y="1691704"/>
                <a:ext cx="2293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65DD71CF-46B5-4565-B53D-E022D5F5F85D}"/>
                  </a:ext>
                </a:extLst>
              </p14:cNvPr>
              <p14:cNvContentPartPr/>
              <p14:nvPr/>
            </p14:nvContentPartPr>
            <p14:xfrm>
              <a:off x="9086315" y="1701784"/>
              <a:ext cx="236160" cy="542880"/>
            </p14:xfrm>
          </p:contentPart>
        </mc:Choice>
        <mc:Fallback xmlns="">
          <p:pic>
            <p:nvPicPr>
              <p:cNvPr id="13" name="Ink 12">
                <a:extLst>
                  <a:ext uri="{FF2B5EF4-FFF2-40B4-BE49-F238E27FC236}">
                    <a16:creationId xmlns:a16="http://schemas.microsoft.com/office/drawing/2014/main" id="{65DD71CF-46B5-4565-B53D-E022D5F5F85D}"/>
                  </a:ext>
                </a:extLst>
              </p:cNvPr>
              <p:cNvPicPr/>
              <p:nvPr/>
            </p:nvPicPr>
            <p:blipFill>
              <a:blip r:embed="rId11"/>
              <a:stretch>
                <a:fillRect/>
              </a:stretch>
            </p:blipFill>
            <p:spPr>
              <a:xfrm>
                <a:off x="9071915" y="1687384"/>
                <a:ext cx="2642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01A6BDC4-6043-4BC1-AE3E-136F90B0E294}"/>
                  </a:ext>
                </a:extLst>
              </p14:cNvPr>
              <p14:cNvContentPartPr/>
              <p14:nvPr/>
            </p14:nvContentPartPr>
            <p14:xfrm>
              <a:off x="9438035" y="2114344"/>
              <a:ext cx="10440" cy="52560"/>
            </p14:xfrm>
          </p:contentPart>
        </mc:Choice>
        <mc:Fallback xmlns="">
          <p:pic>
            <p:nvPicPr>
              <p:cNvPr id="14" name="Ink 13">
                <a:extLst>
                  <a:ext uri="{FF2B5EF4-FFF2-40B4-BE49-F238E27FC236}">
                    <a16:creationId xmlns:a16="http://schemas.microsoft.com/office/drawing/2014/main" id="{01A6BDC4-6043-4BC1-AE3E-136F90B0E294}"/>
                  </a:ext>
                </a:extLst>
              </p:cNvPr>
              <p:cNvPicPr/>
              <p:nvPr/>
            </p:nvPicPr>
            <p:blipFill>
              <a:blip r:embed="rId13"/>
              <a:stretch>
                <a:fillRect/>
              </a:stretch>
            </p:blipFill>
            <p:spPr>
              <a:xfrm>
                <a:off x="9423635" y="2099944"/>
                <a:ext cx="38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1AB3E231-8342-4745-9817-9F8414EE7522}"/>
                  </a:ext>
                </a:extLst>
              </p14:cNvPr>
              <p14:cNvContentPartPr/>
              <p14:nvPr/>
            </p14:nvContentPartPr>
            <p14:xfrm>
              <a:off x="9439475" y="1943704"/>
              <a:ext cx="3960" cy="19800"/>
            </p14:xfrm>
          </p:contentPart>
        </mc:Choice>
        <mc:Fallback xmlns="">
          <p:pic>
            <p:nvPicPr>
              <p:cNvPr id="15" name="Ink 14">
                <a:extLst>
                  <a:ext uri="{FF2B5EF4-FFF2-40B4-BE49-F238E27FC236}">
                    <a16:creationId xmlns:a16="http://schemas.microsoft.com/office/drawing/2014/main" id="{1AB3E231-8342-4745-9817-9F8414EE7522}"/>
                  </a:ext>
                </a:extLst>
              </p:cNvPr>
              <p:cNvPicPr/>
              <p:nvPr/>
            </p:nvPicPr>
            <p:blipFill>
              <a:blip r:embed="rId15"/>
              <a:stretch>
                <a:fillRect/>
              </a:stretch>
            </p:blipFill>
            <p:spPr>
              <a:xfrm>
                <a:off x="9425075" y="1929304"/>
                <a:ext cx="32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F804A746-D3CB-420B-9FA8-A2DEA3DBD1A1}"/>
                  </a:ext>
                </a:extLst>
              </p14:cNvPr>
              <p14:cNvContentPartPr/>
              <p14:nvPr/>
            </p14:nvContentPartPr>
            <p14:xfrm>
              <a:off x="9606155" y="1961704"/>
              <a:ext cx="53280" cy="264960"/>
            </p14:xfrm>
          </p:contentPart>
        </mc:Choice>
        <mc:Fallback xmlns="">
          <p:pic>
            <p:nvPicPr>
              <p:cNvPr id="16" name="Ink 15">
                <a:extLst>
                  <a:ext uri="{FF2B5EF4-FFF2-40B4-BE49-F238E27FC236}">
                    <a16:creationId xmlns:a16="http://schemas.microsoft.com/office/drawing/2014/main" id="{F804A746-D3CB-420B-9FA8-A2DEA3DBD1A1}"/>
                  </a:ext>
                </a:extLst>
              </p:cNvPr>
              <p:cNvPicPr/>
              <p:nvPr/>
            </p:nvPicPr>
            <p:blipFill>
              <a:blip r:embed="rId17"/>
              <a:stretch>
                <a:fillRect/>
              </a:stretch>
            </p:blipFill>
            <p:spPr>
              <a:xfrm>
                <a:off x="9591755" y="1947304"/>
                <a:ext cx="81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xmlns="" id="{63A4BD6F-BD84-4186-A83D-AED03C9BBADE}"/>
                  </a:ext>
                </a:extLst>
              </p14:cNvPr>
              <p14:cNvContentPartPr/>
              <p14:nvPr/>
            </p14:nvContentPartPr>
            <p14:xfrm>
              <a:off x="10160915" y="1930384"/>
              <a:ext cx="50760" cy="137880"/>
            </p14:xfrm>
          </p:contentPart>
        </mc:Choice>
        <mc:Fallback xmlns="">
          <p:pic>
            <p:nvPicPr>
              <p:cNvPr id="17" name="Ink 16">
                <a:extLst>
                  <a:ext uri="{FF2B5EF4-FFF2-40B4-BE49-F238E27FC236}">
                    <a16:creationId xmlns:a16="http://schemas.microsoft.com/office/drawing/2014/main" id="{63A4BD6F-BD84-4186-A83D-AED03C9BBADE}"/>
                  </a:ext>
                </a:extLst>
              </p:cNvPr>
              <p:cNvPicPr/>
              <p:nvPr/>
            </p:nvPicPr>
            <p:blipFill>
              <a:blip r:embed="rId19"/>
              <a:stretch>
                <a:fillRect/>
              </a:stretch>
            </p:blipFill>
            <p:spPr>
              <a:xfrm>
                <a:off x="10146515" y="1915984"/>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xmlns="" id="{FD5CAE24-47A9-4ADB-9185-26FDE02D1DAE}"/>
                  </a:ext>
                </a:extLst>
              </p14:cNvPr>
              <p14:cNvContentPartPr/>
              <p14:nvPr/>
            </p14:nvContentPartPr>
            <p14:xfrm>
              <a:off x="10318955" y="1505944"/>
              <a:ext cx="469440" cy="642960"/>
            </p14:xfrm>
          </p:contentPart>
        </mc:Choice>
        <mc:Fallback xmlns="">
          <p:pic>
            <p:nvPicPr>
              <p:cNvPr id="24" name="Ink 23">
                <a:extLst>
                  <a:ext uri="{FF2B5EF4-FFF2-40B4-BE49-F238E27FC236}">
                    <a16:creationId xmlns:a16="http://schemas.microsoft.com/office/drawing/2014/main" id="{FD5CAE24-47A9-4ADB-9185-26FDE02D1DAE}"/>
                  </a:ext>
                </a:extLst>
              </p:cNvPr>
              <p:cNvPicPr/>
              <p:nvPr/>
            </p:nvPicPr>
            <p:blipFill>
              <a:blip r:embed="rId21"/>
              <a:stretch>
                <a:fillRect/>
              </a:stretch>
            </p:blipFill>
            <p:spPr>
              <a:xfrm>
                <a:off x="10304555" y="1491544"/>
                <a:ext cx="497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8D89C72A-FA80-438F-863D-958F18D0B2BD}"/>
                  </a:ext>
                </a:extLst>
              </p14:cNvPr>
              <p14:cNvContentPartPr/>
              <p14:nvPr/>
            </p14:nvContentPartPr>
            <p14:xfrm>
              <a:off x="10128875" y="1653904"/>
              <a:ext cx="30600" cy="51120"/>
            </p14:xfrm>
          </p:contentPart>
        </mc:Choice>
        <mc:Fallback xmlns="">
          <p:pic>
            <p:nvPicPr>
              <p:cNvPr id="32" name="Ink 31">
                <a:extLst>
                  <a:ext uri="{FF2B5EF4-FFF2-40B4-BE49-F238E27FC236}">
                    <a16:creationId xmlns:a16="http://schemas.microsoft.com/office/drawing/2014/main" id="{8D89C72A-FA80-438F-863D-958F18D0B2BD}"/>
                  </a:ext>
                </a:extLst>
              </p:cNvPr>
              <p:cNvPicPr/>
              <p:nvPr/>
            </p:nvPicPr>
            <p:blipFill>
              <a:blip r:embed="rId23"/>
              <a:stretch>
                <a:fillRect/>
              </a:stretch>
            </p:blipFill>
            <p:spPr>
              <a:xfrm>
                <a:off x="10114475" y="1639504"/>
                <a:ext cx="586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DCB930A2-A1EB-49C1-913B-248CEFFC6960}"/>
                  </a:ext>
                </a:extLst>
              </p14:cNvPr>
              <p14:cNvContentPartPr/>
              <p14:nvPr/>
            </p14:nvContentPartPr>
            <p14:xfrm>
              <a:off x="10868315" y="1824904"/>
              <a:ext cx="115560" cy="210600"/>
            </p14:xfrm>
          </p:contentPart>
        </mc:Choice>
        <mc:Fallback xmlns="">
          <p:pic>
            <p:nvPicPr>
              <p:cNvPr id="33" name="Ink 32">
                <a:extLst>
                  <a:ext uri="{FF2B5EF4-FFF2-40B4-BE49-F238E27FC236}">
                    <a16:creationId xmlns:a16="http://schemas.microsoft.com/office/drawing/2014/main" id="{DCB930A2-A1EB-49C1-913B-248CEFFC6960}"/>
                  </a:ext>
                </a:extLst>
              </p:cNvPr>
              <p:cNvPicPr/>
              <p:nvPr/>
            </p:nvPicPr>
            <p:blipFill>
              <a:blip r:embed="rId25"/>
              <a:stretch>
                <a:fillRect/>
              </a:stretch>
            </p:blipFill>
            <p:spPr>
              <a:xfrm>
                <a:off x="10853915" y="1810504"/>
                <a:ext cx="143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5CBE4CAC-2811-43B0-A46D-2141CD52FB58}"/>
                  </a:ext>
                </a:extLst>
              </p14:cNvPr>
              <p14:cNvContentPartPr/>
              <p14:nvPr/>
            </p14:nvContentPartPr>
            <p14:xfrm>
              <a:off x="11091875" y="1841824"/>
              <a:ext cx="156960" cy="156240"/>
            </p14:xfrm>
          </p:contentPart>
        </mc:Choice>
        <mc:Fallback xmlns="">
          <p:pic>
            <p:nvPicPr>
              <p:cNvPr id="34" name="Ink 33">
                <a:extLst>
                  <a:ext uri="{FF2B5EF4-FFF2-40B4-BE49-F238E27FC236}">
                    <a16:creationId xmlns:a16="http://schemas.microsoft.com/office/drawing/2014/main" id="{5CBE4CAC-2811-43B0-A46D-2141CD52FB58}"/>
                  </a:ext>
                </a:extLst>
              </p:cNvPr>
              <p:cNvPicPr/>
              <p:nvPr/>
            </p:nvPicPr>
            <p:blipFill>
              <a:blip r:embed="rId27"/>
              <a:stretch>
                <a:fillRect/>
              </a:stretch>
            </p:blipFill>
            <p:spPr>
              <a:xfrm>
                <a:off x="11077475" y="1827424"/>
                <a:ext cx="185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11456DE-5CCE-40C1-A1DA-34042930FD4D}"/>
                  </a:ext>
                </a:extLst>
              </p14:cNvPr>
              <p14:cNvContentPartPr/>
              <p14:nvPr/>
            </p14:nvContentPartPr>
            <p14:xfrm>
              <a:off x="11328755" y="1546264"/>
              <a:ext cx="133560" cy="438840"/>
            </p14:xfrm>
          </p:contentPart>
        </mc:Choice>
        <mc:Fallback xmlns="">
          <p:pic>
            <p:nvPicPr>
              <p:cNvPr id="35" name="Ink 34">
                <a:extLst>
                  <a:ext uri="{FF2B5EF4-FFF2-40B4-BE49-F238E27FC236}">
                    <a16:creationId xmlns:a16="http://schemas.microsoft.com/office/drawing/2014/main" id="{211456DE-5CCE-40C1-A1DA-34042930FD4D}"/>
                  </a:ext>
                </a:extLst>
              </p:cNvPr>
              <p:cNvPicPr/>
              <p:nvPr/>
            </p:nvPicPr>
            <p:blipFill>
              <a:blip r:embed="rId29"/>
              <a:stretch>
                <a:fillRect/>
              </a:stretch>
            </p:blipFill>
            <p:spPr>
              <a:xfrm>
                <a:off x="11314355" y="1531864"/>
                <a:ext cx="161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AA4AF525-663D-49C2-88C3-5105FB5A7D4D}"/>
                  </a:ext>
                </a:extLst>
              </p14:cNvPr>
              <p14:cNvContentPartPr/>
              <p14:nvPr/>
            </p14:nvContentPartPr>
            <p14:xfrm>
              <a:off x="11700635" y="1919944"/>
              <a:ext cx="10440" cy="18360"/>
            </p14:xfrm>
          </p:contentPart>
        </mc:Choice>
        <mc:Fallback xmlns="">
          <p:pic>
            <p:nvPicPr>
              <p:cNvPr id="36" name="Ink 35">
                <a:extLst>
                  <a:ext uri="{FF2B5EF4-FFF2-40B4-BE49-F238E27FC236}">
                    <a16:creationId xmlns:a16="http://schemas.microsoft.com/office/drawing/2014/main" id="{AA4AF525-663D-49C2-88C3-5105FB5A7D4D}"/>
                  </a:ext>
                </a:extLst>
              </p:cNvPr>
              <p:cNvPicPr/>
              <p:nvPr/>
            </p:nvPicPr>
            <p:blipFill>
              <a:blip r:embed="rId31"/>
              <a:stretch>
                <a:fillRect/>
              </a:stretch>
            </p:blipFill>
            <p:spPr>
              <a:xfrm>
                <a:off x="11686235" y="1905544"/>
                <a:ext cx="38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96175B73-E63C-4FBC-819A-33742226EFDE}"/>
                  </a:ext>
                </a:extLst>
              </p14:cNvPr>
              <p14:cNvContentPartPr/>
              <p14:nvPr/>
            </p14:nvContentPartPr>
            <p14:xfrm>
              <a:off x="11658515" y="1325224"/>
              <a:ext cx="52560" cy="409680"/>
            </p14:xfrm>
          </p:contentPart>
        </mc:Choice>
        <mc:Fallback xmlns="">
          <p:pic>
            <p:nvPicPr>
              <p:cNvPr id="39" name="Ink 38">
                <a:extLst>
                  <a:ext uri="{FF2B5EF4-FFF2-40B4-BE49-F238E27FC236}">
                    <a16:creationId xmlns:a16="http://schemas.microsoft.com/office/drawing/2014/main" id="{96175B73-E63C-4FBC-819A-33742226EFDE}"/>
                  </a:ext>
                </a:extLst>
              </p:cNvPr>
              <p:cNvPicPr/>
              <p:nvPr/>
            </p:nvPicPr>
            <p:blipFill>
              <a:blip r:embed="rId33"/>
              <a:stretch>
                <a:fillRect/>
              </a:stretch>
            </p:blipFill>
            <p:spPr>
              <a:xfrm>
                <a:off x="11644115" y="1310824"/>
                <a:ext cx="80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xmlns="" id="{5ADF94D5-9BE3-4ED3-A351-7F02660282E6}"/>
                  </a:ext>
                </a:extLst>
              </p14:cNvPr>
              <p14:cNvContentPartPr/>
              <p14:nvPr/>
            </p14:nvContentPartPr>
            <p14:xfrm>
              <a:off x="10127435" y="2393704"/>
              <a:ext cx="445680" cy="830520"/>
            </p14:xfrm>
          </p:contentPart>
        </mc:Choice>
        <mc:Fallback xmlns="">
          <p:pic>
            <p:nvPicPr>
              <p:cNvPr id="42" name="Ink 41">
                <a:extLst>
                  <a:ext uri="{FF2B5EF4-FFF2-40B4-BE49-F238E27FC236}">
                    <a16:creationId xmlns:a16="http://schemas.microsoft.com/office/drawing/2014/main" id="{5ADF94D5-9BE3-4ED3-A351-7F02660282E6}"/>
                  </a:ext>
                </a:extLst>
              </p:cNvPr>
              <p:cNvPicPr/>
              <p:nvPr/>
            </p:nvPicPr>
            <p:blipFill>
              <a:blip r:embed="rId35"/>
              <a:stretch>
                <a:fillRect/>
              </a:stretch>
            </p:blipFill>
            <p:spPr>
              <a:xfrm>
                <a:off x="10113035" y="2379304"/>
                <a:ext cx="473760" cy="85860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Test harnesses FTW</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r>
              <a:rPr lang="en-US" sz="4800" dirty="0"/>
              <a:t/>
            </a: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r>
              <a:rPr lang="en-US" sz="4800" dirty="0"/>
              <a:t/>
            </a: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r>
              <a:rPr lang="en-US" sz="4800" dirty="0"/>
              <a:t/>
            </a:r>
            <a:br>
              <a:rPr lang="en-US" sz="4800" dirty="0"/>
            </a:br>
            <a:r>
              <a:rPr lang="en-US" sz="3600" dirty="0">
                <a:solidFill>
                  <a:srgbClr val="013947"/>
                </a:solidFill>
              </a:rPr>
              <a:t>Create test harnesses, then automate them</a:t>
            </a:r>
            <a:endParaRPr lang="en-US" sz="4800" u="sng" dirty="0"/>
          </a:p>
        </p:txBody>
      </p:sp>
    </p:spTree>
    <p:extLst>
      <p:ext uri="{BB962C8B-B14F-4D97-AF65-F5344CB8AC3E}">
        <p14:creationId xmlns:p14="http://schemas.microsoft.com/office/powerpoint/2010/main" val="36997658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Happy Testing!</a:t>
            </a:r>
          </a:p>
        </p:txBody>
      </p:sp>
      <p:sp>
        <p:nvSpPr>
          <p:cNvPr id="5" name="Content Placeholder 4"/>
          <p:cNvSpPr>
            <a:spLocks noGrp="1"/>
          </p:cNvSpPr>
          <p:nvPr>
            <p:ph idx="1"/>
          </p:nvPr>
        </p:nvSpPr>
        <p:spPr>
          <a:xfrm>
            <a:off x="838200" y="1552574"/>
            <a:ext cx="10515600" cy="5032375"/>
          </a:xfrm>
        </p:spPr>
        <p:txBody>
          <a:bodyPr>
            <a:normAutofit fontScale="92500" lnSpcReduction="1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Tests create their own data using helpers – use automation to clean up.</a:t>
            </a:r>
            <a:br>
              <a:rPr lang="en-US" sz="4000" dirty="0"/>
            </a:br>
            <a:endParaRPr lang="en-US" sz="4000" dirty="0"/>
          </a:p>
          <a:p>
            <a:pPr marL="1200150" lvl="1" indent="-742950">
              <a:buFont typeface="+mj-lt"/>
              <a:buAutoNum type="arabicPeriod"/>
            </a:pPr>
            <a:r>
              <a:rPr lang="en-US" sz="4000" dirty="0"/>
              <a:t>Test harnesses are awesome. Use them.</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39203</TotalTime>
  <Words>7267</Words>
  <Application>Microsoft Office PowerPoint</Application>
  <PresentationFormat>Widescreen</PresentationFormat>
  <Paragraphs>646</Paragraphs>
  <Slides>87</Slides>
  <Notes>87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PageObject</vt:lpstr>
      <vt:lpstr>PageObject</vt:lpstr>
      <vt:lpstr>PageObject - navigation</vt:lpstr>
      <vt:lpstr>PageObject</vt:lpstr>
      <vt:lpstr>PageObject</vt:lpstr>
      <vt:lpstr>PageObject (it’s not just for “pages”!)</vt:lpstr>
      <vt:lpstr>Setting up a UI test</vt:lpstr>
      <vt:lpstr>Setting up a UI test</vt:lpstr>
      <vt:lpstr>Setting up a UI test</vt:lpstr>
      <vt:lpstr>Setting up a UI test</vt:lpstr>
      <vt:lpstr>PageObject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precisely the data it needs</vt:lpstr>
      <vt:lpstr>Each test should create  precisely the data it needs</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Writing UI-testable code  Test-specific CSS classes and IDs are better than tight coupling to a rigid HTML structure</vt:lpstr>
      <vt:lpstr>Use UI-test-specific CSS classes &amp; IDs</vt:lpstr>
      <vt:lpstr>Use UI-test-specific CSS classes &amp; IDs</vt:lpstr>
      <vt:lpstr>Writing UI-testable code  Test harnesses FTW</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Dealing with test data sucks; use data creation helpers &amp; automation make it better</vt:lpstr>
      <vt:lpstr>Takeaway #3  Create test harnesses, then automate them</vt:lpstr>
      <vt:lpstr>Happy Testing!</vt:lpstr>
    </vt:vector>
  </TitlesOfParts>
  <Company>Heuristic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905</cp:revision>
  <dcterms:created xsi:type="dcterms:W3CDTF">2013-12-09T01:29:59Z</dcterms:created>
  <dcterms:modified xsi:type="dcterms:W3CDTF">2018-04-21T13:28:37Z</dcterms:modified>
</cp:coreProperties>
</file>